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76" r:id="rId2"/>
    <p:sldId id="275" r:id="rId3"/>
    <p:sldId id="273" r:id="rId4"/>
    <p:sldId id="270" r:id="rId5"/>
    <p:sldId id="265" r:id="rId6"/>
    <p:sldId id="264" r:id="rId7"/>
    <p:sldId id="259" r:id="rId8"/>
    <p:sldId id="271" r:id="rId9"/>
    <p:sldId id="262" r:id="rId10"/>
    <p:sldId id="263" r:id="rId11"/>
    <p:sldId id="272" r:id="rId12"/>
    <p:sldId id="267" r:id="rId13"/>
    <p:sldId id="268" r:id="rId14"/>
    <p:sldId id="269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46" autoAdjust="0"/>
  </p:normalViewPr>
  <p:slideViewPr>
    <p:cSldViewPr>
      <p:cViewPr>
        <p:scale>
          <a:sx n="90" d="100"/>
          <a:sy n="90" d="100"/>
        </p:scale>
        <p:origin x="-145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1709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E9C6A-8564-4543-9E35-7F09415BE7C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45449-763A-4A3A-99C9-2115D6654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5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41C602-474C-49EE-9A17-8CB1A9531BC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5B7075-B418-4B70-B0DF-4EA81BD77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2ahUKEwiUsbGQrvHkAhUBA2MBHRpZC5gQjRx6BAgBEAQ&amp;url=https://www.123rf.com/photo_110020539_stock-vector-students-with-gown-celebrating-university-graduation-cartoon-vector-illustration-graphic-design.html&amp;psig=AOvVaw26U6ZvfT1LQhv8pe_b08ti&amp;ust=156968583476132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TOPIC:                            </a:t>
            </a:r>
            <a:br>
              <a:rPr lang="en-US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Structure and Functions of Schools and community in Pakistan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6430" y="4038600"/>
            <a:ext cx="6400800" cy="1752600"/>
          </a:xfrm>
        </p:spPr>
        <p:txBody>
          <a:bodyPr>
            <a:normAutofit/>
          </a:bodyPr>
          <a:lstStyle/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5) HIGHER SECONDARY</a:t>
            </a:r>
          </a:p>
          <a:p>
            <a:pPr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EDUCATION: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This stage is also called </a:t>
            </a:r>
            <a:r>
              <a:rPr lang="en-US" dirty="0" smtClean="0">
                <a:solidFill>
                  <a:srgbClr val="FFC000"/>
                </a:solidFill>
              </a:rPr>
              <a:t>“Intermediate level”.  </a:t>
            </a:r>
            <a:r>
              <a:rPr lang="en-US" dirty="0" smtClean="0"/>
              <a:t>It is considered “college education” and includes class 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. The BISE conducts inter exams annually and awards HSSC( Higher Secondary School Certificate). 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8434" name="Picture 2" descr="Image result for UNIVERSITY cartoon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4419600"/>
            <a:ext cx="57912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6) UNIVERSITY LEVEL: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534400" cy="3962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obtain a degree , 4 years of higher education is required. It includes 2 years of Bachelors degree and 2 years of masters degree.  Presently, it is known in Pakistan as  ‘’BS system’’. 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86200"/>
            <a:ext cx="5181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27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OF SCHOOL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78416"/>
            <a:ext cx="8001000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1) Children gain knowledge through schooling.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2) Lecturers and teachers teaches discipline to the students.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3) Schools give moral education and teaches differentiate between good and bad.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4) It performs the function of protection of culture.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5)Schools focus on all-round (complete) development of learners.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477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6) </a:t>
            </a:r>
            <a:r>
              <a:rPr lang="en-US" dirty="0" smtClean="0">
                <a:latin typeface="Constantia" panose="02030602050306030303" pitchFamily="18" charset="0"/>
              </a:rPr>
              <a:t>school focuses on training of citizens in every sphere of life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7) Character building of students is also an important function of schools.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</a:t>
            </a:r>
          </a:p>
          <a:p>
            <a:pPr>
              <a:lnSpc>
                <a:spcPct val="150000"/>
              </a:lnSpc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429000"/>
            <a:ext cx="5067300" cy="3150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2400"/>
            <a:ext cx="8382000" cy="624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SCHOOLS IN COMMUNITY</a:t>
            </a:r>
          </a:p>
          <a:p>
            <a:pPr marL="651510" indent="-514350" algn="just">
              <a:lnSpc>
                <a:spcPct val="150000"/>
              </a:lnSpc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makes citizen useful members of community.</a:t>
            </a:r>
          </a:p>
          <a:p>
            <a:pPr marL="651510" indent="-514350" algn="just">
              <a:lnSpc>
                <a:spcPct val="150000"/>
              </a:lnSpc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being. A educated person will always be a positive –minded member of society.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3)Makes  citizens responsible about their duties.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Improves confidence level of a person.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962400"/>
            <a:ext cx="47244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70916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Makes person aware about goods and evils of  Society. So he does whatever is beneficial for society.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Brings economic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jobs to educated citizens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1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THANK YOU</a:t>
            </a:r>
            <a:endParaRPr lang="en-US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5100" b="1" dirty="0">
                <a:solidFill>
                  <a:schemeClr val="accent4">
                    <a:lumMod val="75000"/>
                  </a:schemeClr>
                </a:solidFill>
              </a:rPr>
              <a:t>CONTENTS</a:t>
            </a:r>
          </a:p>
          <a:p>
            <a:pPr marL="1179576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Community Definition:</a:t>
            </a:r>
          </a:p>
          <a:p>
            <a:pPr marL="1179576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School Definition:</a:t>
            </a:r>
          </a:p>
          <a:p>
            <a:pPr marL="1179576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Structure of Education in Pakistan.</a:t>
            </a:r>
          </a:p>
          <a:p>
            <a:pPr marL="722376" lvl="2" indent="0">
              <a:buNone/>
            </a:pPr>
            <a:r>
              <a:rPr lang="en-US" sz="2800" dirty="0" smtClean="0"/>
              <a:t>           KINDS:</a:t>
            </a:r>
            <a:endParaRPr lang="en-US" sz="2800" dirty="0"/>
          </a:p>
          <a:p>
            <a:pPr marL="2276856" lvl="8" indent="-457200">
              <a:buFont typeface="Wingdings" panose="05000000000000000000" pitchFamily="2" charset="2"/>
              <a:buChar char="v"/>
            </a:pPr>
            <a:r>
              <a:rPr lang="en-US" sz="2000" dirty="0" smtClean="0"/>
              <a:t>      Pre-school</a:t>
            </a:r>
            <a:endParaRPr lang="en-US" sz="2000" dirty="0"/>
          </a:p>
          <a:p>
            <a:pPr marL="2276856" lvl="8" indent="-457200">
              <a:buFont typeface="Wingdings" panose="05000000000000000000" pitchFamily="2" charset="2"/>
              <a:buChar char="v"/>
            </a:pPr>
            <a:r>
              <a:rPr lang="en-US" sz="2000" dirty="0" smtClean="0"/>
              <a:t>      Primary </a:t>
            </a:r>
            <a:r>
              <a:rPr lang="en-US" sz="2000" dirty="0"/>
              <a:t>School.</a:t>
            </a:r>
          </a:p>
          <a:p>
            <a:pPr marL="2276856" lvl="8" indent="-457200">
              <a:buFont typeface="Wingdings" panose="05000000000000000000" pitchFamily="2" charset="2"/>
              <a:buChar char="v"/>
            </a:pPr>
            <a:r>
              <a:rPr lang="en-US" sz="2000" dirty="0" smtClean="0"/>
              <a:t>      Middle </a:t>
            </a:r>
            <a:r>
              <a:rPr lang="en-US" sz="2000" dirty="0"/>
              <a:t>School.</a:t>
            </a:r>
          </a:p>
          <a:p>
            <a:pPr marL="2276856" lvl="8" indent="-457200">
              <a:buFont typeface="Wingdings" panose="05000000000000000000" pitchFamily="2" charset="2"/>
              <a:buChar char="v"/>
            </a:pPr>
            <a:r>
              <a:rPr lang="en-US" sz="2000" dirty="0" smtClean="0"/>
              <a:t>      High </a:t>
            </a:r>
            <a:r>
              <a:rPr lang="en-US" sz="2000" dirty="0"/>
              <a:t>School</a:t>
            </a:r>
            <a:r>
              <a:rPr lang="en-US" sz="2000" dirty="0" smtClean="0"/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1872" lvl="3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Secondary School</a:t>
            </a:r>
          </a:p>
          <a:p>
            <a:pPr marL="1261872" lvl="3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Level.</a:t>
            </a:r>
          </a:p>
          <a:p>
            <a:pPr marL="722376" lvl="2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722376" lvl="2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Schools.</a:t>
            </a:r>
          </a:p>
          <a:p>
            <a:pPr marL="722376" lvl="2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school in Community of Pakistan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functions of school cartoon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10668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1722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endParaRPr lang="en-US" sz="3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077200" cy="2819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It is defined as a group of people living in the same place and having some common characteristics.  In simple words community refers to ‘’a unified body of individuals’’. In a tribal society community is a group of people who have same  culture, commonality of ancestors, etc.</a:t>
            </a:r>
            <a:endParaRPr lang="en-US" sz="2400" dirty="0"/>
          </a:p>
        </p:txBody>
      </p:sp>
      <p:pic>
        <p:nvPicPr>
          <p:cNvPr id="1026" name="Picture 2" descr="Image result for community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391696"/>
            <a:ext cx="5280277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4724400" cy="7589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772400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Schools are organizations which are   established for educating children. Education may be defined broadly as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attaining of knowledge,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experience, and wisdom. </a:t>
            </a: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81400"/>
            <a:ext cx="4114801" cy="2971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STRUCTURE Of Education In Pakistan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system in Pakistan is</a:t>
            </a:r>
          </a:p>
          <a:p>
            <a:pPr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divided into 6 levels.</a:t>
            </a:r>
          </a:p>
          <a:p>
            <a:pPr algn="just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Pre-School :</a:t>
            </a:r>
          </a:p>
          <a:p>
            <a:pPr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Pre-school is also known as nursery school or pre</a:t>
            </a:r>
          </a:p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school. It offers early childhood education</a:t>
            </a:r>
          </a:p>
          <a:p>
            <a:pPr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beginning of compulsory education at</a:t>
            </a:r>
          </a:p>
          <a:p>
            <a:pPr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school. It is for the children between 3 to 5 years</a:t>
            </a:r>
          </a:p>
          <a:p>
            <a:pPr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72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2) PRIMARY SCHOOL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276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first stage of formal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in Pakistan. This stage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5 classes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grade 1 to 5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enrolls children of  age 5-9 years.</a:t>
            </a:r>
          </a:p>
        </p:txBody>
      </p:sp>
      <p:pic>
        <p:nvPicPr>
          <p:cNvPr id="20484" name="Picture 4" descr="Image result for primary school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0"/>
            <a:ext cx="8268810" cy="282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3124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3) MIDDLE SCHOOL: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The middle school is of three years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duration. It consists of classes 6</a:t>
            </a:r>
            <a:r>
              <a:rPr lang="en-US" baseline="30000" dirty="0" smtClean="0"/>
              <a:t>th</a:t>
            </a:r>
            <a:r>
              <a:rPr lang="en-US" dirty="0" smtClean="0"/>
              <a:t>, 7</a:t>
            </a:r>
            <a:r>
              <a:rPr lang="en-US" baseline="30000" dirty="0" smtClean="0"/>
              <a:t>th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and 8</a:t>
            </a:r>
            <a:r>
              <a:rPr lang="en-US" baseline="30000" dirty="0" smtClean="0"/>
              <a:t>th .</a:t>
            </a:r>
            <a:r>
              <a:rPr lang="en-US" dirty="0" smtClean="0"/>
              <a:t> The age group is 10-12yrs.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37890" name="Picture 2" descr="Image result for middle school cartoon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0"/>
            <a:ext cx="7810063" cy="2951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5344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900" b="1" dirty="0" smtClean="0">
                <a:solidFill>
                  <a:srgbClr val="002060"/>
                </a:solidFill>
              </a:rPr>
              <a:t>4) </a:t>
            </a:r>
            <a:r>
              <a:rPr lang="en-US" sz="3900" b="1" u="sng" dirty="0" smtClean="0">
                <a:solidFill>
                  <a:srgbClr val="002060"/>
                </a:solidFill>
              </a:rPr>
              <a:t>HIGH SCHOOL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The high school children stay for two years in class 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. The Board of Intermediate and secondary Education (BISE) conducts the exams. Certificate of secondary school is awarded to the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successful students and they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can then take admission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in colleges. </a:t>
            </a:r>
          </a:p>
        </p:txBody>
      </p:sp>
      <p:pic>
        <p:nvPicPr>
          <p:cNvPr id="4" name="Picture 2" descr="Image result for HIGHschool cartoon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352800"/>
            <a:ext cx="3657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571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TOPIC:                                    Structure and Functions of Schools and community in Pakistan</vt:lpstr>
      <vt:lpstr>PowerPoint Presentation</vt:lpstr>
      <vt:lpstr>PowerPoint Presentation</vt:lpstr>
      <vt:lpstr>COMMUNITY Definition:</vt:lpstr>
      <vt:lpstr>SCHOOL:</vt:lpstr>
      <vt:lpstr>STRUCTURE Of Education In Pakistan</vt:lpstr>
      <vt:lpstr>2) PRIMARY SCHOOL</vt:lpstr>
      <vt:lpstr>PowerPoint Presentation</vt:lpstr>
      <vt:lpstr>PowerPoint Presentation</vt:lpstr>
      <vt:lpstr>PowerPoint Presentation</vt:lpstr>
      <vt:lpstr>6) UNIVERSITY LEVEL:</vt:lpstr>
      <vt:lpstr>FUNCTIONS OF SCHOOL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86</cp:revision>
  <dcterms:created xsi:type="dcterms:W3CDTF">2019-09-24T12:15:02Z</dcterms:created>
  <dcterms:modified xsi:type="dcterms:W3CDTF">2020-04-08T12:09:53Z</dcterms:modified>
</cp:coreProperties>
</file>