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65" r:id="rId2"/>
    <p:sldId id="271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9816C-F961-4898-8129-3F94654B38AF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F82E1-4F63-4641-9349-E240B4E00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F82E1-4F63-4641-9349-E240B4E0041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198A75-63E3-480F-B7DA-AA8ADB5A84A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B1C3B9-C2FA-4718-9D3F-3CC302C2ED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4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Negative Impacts of Education 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the good that education has brought into the society. There are negatives as well.</a:t>
            </a:r>
          </a:p>
          <a:p>
            <a:r>
              <a:rPr lang="en-US" dirty="0" smtClean="0"/>
              <a:t>Criminal, antisocial elements and terrorist are now making use of modern science and technology  to destroy the every framework of the civilized society.</a:t>
            </a:r>
          </a:p>
          <a:p>
            <a:r>
              <a:rPr lang="en-US" dirty="0" smtClean="0"/>
              <a:t>Even information upon Bombs and chemical weaponry manufacturing is available on internet.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79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Impact of </a:t>
            </a:r>
            <a:r>
              <a:rPr lang="en-US" dirty="0" smtClean="0"/>
              <a:t>Education </a:t>
            </a:r>
            <a:r>
              <a:rPr lang="en-US" dirty="0"/>
              <a:t>on </a:t>
            </a:r>
            <a:r>
              <a:rPr lang="en-US" dirty="0" smtClean="0"/>
              <a:t>Society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603456" cy="40743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5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39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Impact of Education on Society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one cove man taught another how to use the wheel, carts were built, making transport easier. </a:t>
            </a:r>
          </a:p>
          <a:p>
            <a:r>
              <a:rPr lang="en-US" dirty="0" smtClean="0"/>
              <a:t>This decreased work load made time for other activities, such as drawing.</a:t>
            </a:r>
          </a:p>
          <a:p>
            <a:r>
              <a:rPr lang="en-US" dirty="0" smtClean="0"/>
              <a:t>It also connected one group to another. There for, the mere transfer of  knowledge caused society to evolve into civilized grouping.</a:t>
            </a:r>
          </a:p>
          <a:p>
            <a:r>
              <a:rPr lang="en-US" dirty="0" smtClean="0"/>
              <a:t>One of the main arguments for public education is that, as individuals in a society become more knowledgeable, the entire population becomes more knowledgeable.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Education 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Education is fundamental to sustainable development,</a:t>
            </a:r>
          </a:p>
          <a:p>
            <a:r>
              <a:rPr lang="en-US" dirty="0" smtClean="0"/>
              <a:t>It is a powerful driver of development and one of the strongest instruments for reducing poverty and improving health;</a:t>
            </a:r>
          </a:p>
          <a:p>
            <a:r>
              <a:rPr lang="en-US" dirty="0" smtClean="0"/>
              <a:t>It enables people to be more productive, to earn a better living and enjoy a better quality of life, while also contributing to a country’s overall economic growth.</a:t>
            </a:r>
          </a:p>
          <a:p>
            <a:r>
              <a:rPr lang="en-US" dirty="0" smtClean="0"/>
              <a:t>Education is critical for breaking the poverty cycle and its importance is reflected in the commitments of the (MDGs)  and( EFA).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Positive Impact of Education 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is becoming one of the most important factors to a person’s success in today’s society.</a:t>
            </a:r>
          </a:p>
          <a:p>
            <a:r>
              <a:rPr lang="en-US" dirty="0" smtClean="0"/>
              <a:t>Whether a person is living in poverty or among the wealthiest in the world, education is necessary to advance in any situation.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Education closes the Gender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many years, women were not allowed to attend school or obtain an education.</a:t>
            </a:r>
          </a:p>
          <a:p>
            <a:r>
              <a:rPr lang="en-US" dirty="0" smtClean="0"/>
              <a:t>Because of this, there is a large gender gap, which only creates further problems.</a:t>
            </a:r>
          </a:p>
          <a:p>
            <a:r>
              <a:rPr lang="en-US" dirty="0" smtClean="0"/>
              <a:t>Women who gain an education are working toward minimizing the gap to further the abilities of women around the world</a:t>
            </a:r>
          </a:p>
          <a:p>
            <a:r>
              <a:rPr lang="en-US" dirty="0" smtClean="0"/>
              <a:t>An education often prevents young girls from being married off into a potentially, women with an education are able to make better informed decision for themselves.</a:t>
            </a:r>
          </a:p>
          <a:p>
            <a:r>
              <a:rPr lang="en-US" dirty="0" smtClean="0"/>
              <a:t>They often wait longer to have children than those who do not have an education. </a:t>
            </a:r>
          </a:p>
          <a:p>
            <a:r>
              <a:rPr lang="en-US" dirty="0" smtClean="0"/>
              <a:t>Women with an education have on average three children, while uneducated women have on average seven children.</a:t>
            </a:r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0"/>
            <a:ext cx="8763000" cy="1489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Education Minimizes Malnutrition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Malnutrition is a severe problem that many poor countries are facing today.</a:t>
            </a:r>
          </a:p>
          <a:p>
            <a:r>
              <a:rPr lang="en-US" dirty="0" smtClean="0"/>
              <a:t>Education has the potential to decrease malnutrition in these countries.</a:t>
            </a:r>
          </a:p>
          <a:p>
            <a:r>
              <a:rPr lang="en-US" dirty="0" smtClean="0"/>
              <a:t>Education can provide people with new, more effective farming techniques, which can increase crop production and decrease malnutrition.</a:t>
            </a:r>
          </a:p>
          <a:p>
            <a:r>
              <a:rPr lang="en-US" dirty="0" smtClean="0"/>
              <a:t>Additionally, studies show that if women farmers had the same education as men farmers, crop production could rise by up to 20 percent.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0"/>
            <a:ext cx="2819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Education Provides Economic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order to see steady economic growth. Education must be a priority.</a:t>
            </a:r>
          </a:p>
          <a:p>
            <a:r>
              <a:rPr lang="en-US" dirty="0" smtClean="0"/>
              <a:t>For every year of education, a person average earnings increase by 10 percent.</a:t>
            </a:r>
          </a:p>
          <a:p>
            <a:r>
              <a:rPr lang="en-US" dirty="0" smtClean="0"/>
              <a:t>This means that the GDP could increase by one percent every year if all citizens receive a quality education.</a:t>
            </a:r>
          </a:p>
          <a:p>
            <a:r>
              <a:rPr lang="en-US" dirty="0" smtClean="0"/>
              <a:t>With regard to women, if girls receive the same education as boys, developing countries could gain up to $90 billion each year.</a:t>
            </a:r>
          </a:p>
          <a:p>
            <a:r>
              <a:rPr lang="en-US" dirty="0" smtClean="0"/>
              <a:t>Education also increases a person’s chance at obtaining a steady job.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0"/>
            <a:ext cx="2794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188</TotalTime>
  <Words>580</Words>
  <Application>Microsoft Office PowerPoint</Application>
  <PresentationFormat>On-screen Show (4:3)</PresentationFormat>
  <Paragraphs>40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PowerPoint Presentation</vt:lpstr>
      <vt:lpstr>Impact of Education on Society </vt:lpstr>
      <vt:lpstr>PowerPoint Presentation</vt:lpstr>
      <vt:lpstr>The Impact of Education on Society </vt:lpstr>
      <vt:lpstr>Impact of Education on Society</vt:lpstr>
      <vt:lpstr>Positive Impact of Education on Society</vt:lpstr>
      <vt:lpstr>Education closes the Gender Gap</vt:lpstr>
      <vt:lpstr>Education Minimizes Malnutrition</vt:lpstr>
      <vt:lpstr>Education Provides Economic Growth</vt:lpstr>
      <vt:lpstr>Negative Impacts of Education on Society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education on soceity</dc:title>
  <dc:creator>Hina Gul</dc:creator>
  <cp:lastModifiedBy>Windows User</cp:lastModifiedBy>
  <cp:revision>24</cp:revision>
  <dcterms:created xsi:type="dcterms:W3CDTF">2019-10-06T07:54:40Z</dcterms:created>
  <dcterms:modified xsi:type="dcterms:W3CDTF">2020-04-08T12:10:49Z</dcterms:modified>
</cp:coreProperties>
</file>