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7" r:id="rId2"/>
    <p:sldId id="265" r:id="rId3"/>
    <p:sldId id="263" r:id="rId4"/>
    <p:sldId id="264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8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1063417"/>
            <a:ext cx="6623862" cy="137298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543300"/>
            <a:ext cx="6619244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1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8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0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6306F-5E54-4643-85EF-C2A2501760B8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9867-0B11-4F0E-A45D-728D0EB9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om/slide/4375681/" TargetMode="External"/><Relationship Id="rId2" Type="http://schemas.openxmlformats.org/officeDocument/2006/relationships/hyperlink" Target="http://www.studylecturenotes.com/social-sciences/sociology/112-what-is-culture-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slideshare.net/maryracedacayanan/characteristics-of-culture-30287668?next_slideshow=1" TargetMode="External"/><Relationship Id="rId4" Type="http://schemas.openxmlformats.org/officeDocument/2006/relationships/hyperlink" Target="https://www.slideshare.net/marssalmero/characteristics-of-culture-1559123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D6C44F-4321-434B-9D49-20C805CF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7" y="857251"/>
            <a:ext cx="7765321" cy="541606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3.1 MAIN CHARACTERISTICS OF CULTURE</a:t>
            </a: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800" b="1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b="1">
                <a:solidFill>
                  <a:schemeClr val="tx1">
                    <a:lumMod val="95000"/>
                  </a:schemeClr>
                </a:solidFill>
              </a:rPr>
            </a:b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34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79ECE-3C23-4E29-BFB3-89608C6F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21226"/>
            <a:ext cx="7673502" cy="7816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CULTURE IS DYNAMIC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9A214ED-C452-4157-9123-C51BB9B6D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6" y="1401098"/>
            <a:ext cx="4159047" cy="418854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2E7C6F-CB5B-4630-8AF4-BC5C9A166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460092"/>
            <a:ext cx="3942159" cy="452775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No culture is ever in a permanent state it is dynamic.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Culture is constantly changing because new ideas, techniques and knowledge are added and old ways are constantly modified and discarded.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7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A1D4D-862A-40BA-A9E3-A27AD1E5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52" y="457200"/>
            <a:ext cx="6887495" cy="87015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CULTURE IS ACCUMULATIVE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9DDBF6-96DA-44A3-8934-0F4A59ADF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563329"/>
            <a:ext cx="4325617" cy="499970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Culture is the continuous process and adding up of new cultural traits.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 Many cultural traits are borrowed from out side and these are absorbed in that culture which adopt it, as culture is accumulative, it combines the suitable cultural traits.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FD12DCE-EFBE-4772-AAF6-BB38BF96E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57" y="1892969"/>
            <a:ext cx="4048432" cy="3401702"/>
          </a:xfrm>
        </p:spPr>
      </p:pic>
    </p:spTree>
    <p:extLst>
      <p:ext uri="{BB962C8B-B14F-4D97-AF65-F5344CB8AC3E}">
        <p14:creationId xmlns:p14="http://schemas.microsoft.com/office/powerpoint/2010/main" val="427000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FCE974-1C14-4CA0-986C-2677CD19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61831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REFRENCES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3600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http://www.studylecturenotes.com/social-sciences/sociology/112-what-is-culture-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retrieved on 12.10.19)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https://slideplayer.com/slide/4375681/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(retrieved on 12.10.19)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https://www.slideshare.net/marssalmero/characteristics-of-culture-15591237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(retrieved on 13.10.19)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https://www.slideshare.net/maryracedacayanan/characteristics-of-culture-30287668?next_slideshow=1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retrieved on 13.10.19)</a:t>
            </a: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6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3E09C5-25C4-4321-8688-1F1C3C2AE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914400"/>
            <a:ext cx="7890387" cy="5206181"/>
          </a:xfrm>
        </p:spPr>
      </p:pic>
    </p:spTree>
    <p:extLst>
      <p:ext uri="{BB962C8B-B14F-4D97-AF65-F5344CB8AC3E}">
        <p14:creationId xmlns:p14="http://schemas.microsoft.com/office/powerpoint/2010/main" val="94238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E6D286-B9F8-43ED-9A8C-5CE9A450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MAIN CHARACTERISTICS OF CULTURE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29BB953-027E-499D-A06D-C2393C30D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1825624"/>
            <a:ext cx="7256206" cy="4811149"/>
          </a:xfrm>
        </p:spPr>
      </p:pic>
    </p:spTree>
    <p:extLst>
      <p:ext uri="{BB962C8B-B14F-4D97-AF65-F5344CB8AC3E}">
        <p14:creationId xmlns:p14="http://schemas.microsoft.com/office/powerpoint/2010/main" val="243166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F0B14-6337-4C16-91B3-3FF51627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8" y="457200"/>
            <a:ext cx="7536425" cy="6636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CULTURE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7FF95D5-58FD-4B02-94B6-A820C5CF6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38" y="2343975"/>
            <a:ext cx="3962400" cy="41544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599ECE-50F0-4762-9FEE-C35A9039A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43549"/>
            <a:ext cx="3337475" cy="455725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HORTON AND HUNT DEFINITION</a:t>
            </a:r>
          </a:p>
          <a:p>
            <a:pPr algn="ctr"/>
            <a:r>
              <a:rPr lang="en-US" sz="3200" dirty="0"/>
              <a:t>Culture is everything which is socially shared and learned by the member of society.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6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29E314-1DE0-4EF3-9E43-70DD0844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445" y="693174"/>
            <a:ext cx="3111910" cy="5855110"/>
          </a:xfrm>
        </p:spPr>
        <p:txBody>
          <a:bodyPr>
            <a:noAutofit/>
          </a:bodyPr>
          <a:lstStyle/>
          <a:p>
            <a:r>
              <a:rPr lang="en-US" sz="3200" b="1" dirty="0"/>
              <a:t>According to TYLOR,</a:t>
            </a:r>
          </a:p>
          <a:p>
            <a:r>
              <a:rPr lang="en-US" sz="3200" dirty="0"/>
              <a:t>It is the complex whole including beliefs, Arts, Region, Values, Norms, Ideas, Law, Knowledge, Custom and capabilities acquired by a man as a member of society.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3F56393A-8832-4233-9CCD-34AB3F760E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0" r="24740"/>
          <a:stretch>
            <a:fillRect/>
          </a:stretch>
        </p:blipFill>
        <p:spPr>
          <a:xfrm>
            <a:off x="3887391" y="693174"/>
            <a:ext cx="4755164" cy="5167877"/>
          </a:xfrm>
        </p:spPr>
      </p:pic>
    </p:spTree>
    <p:extLst>
      <p:ext uri="{BB962C8B-B14F-4D97-AF65-F5344CB8AC3E}">
        <p14:creationId xmlns:p14="http://schemas.microsoft.com/office/powerpoint/2010/main" val="52868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6E192-0A7A-407C-B2CB-A567F8FE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353961"/>
            <a:ext cx="7765322" cy="1386349"/>
          </a:xfrm>
        </p:spPr>
        <p:txBody>
          <a:bodyPr>
            <a:normAutofit/>
          </a:bodyPr>
          <a:lstStyle/>
          <a:p>
            <a:r>
              <a:rPr lang="en-US" sz="3600" b="1" dirty="0"/>
              <a:t>MAIN CHARACTERISTICS OF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4734AA-9195-4110-AF4E-7272D41EC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347" y="1740310"/>
            <a:ext cx="7765321" cy="4763729"/>
          </a:xfrm>
        </p:spPr>
        <p:txBody>
          <a:bodyPr>
            <a:normAutofit/>
          </a:bodyPr>
          <a:lstStyle/>
          <a:p>
            <a:r>
              <a:rPr lang="en-US" sz="2700" dirty="0"/>
              <a:t>Some of the important characteristics of culture are: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learned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shared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social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transmitted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dynamic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/>
              <a:t>Culture is accumulative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1C673-0B1E-421F-A486-21D3EE6E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80220"/>
            <a:ext cx="8086456" cy="884903"/>
          </a:xfrm>
        </p:spPr>
        <p:txBody>
          <a:bodyPr/>
          <a:lstStyle/>
          <a:p>
            <a:pPr algn="ctr"/>
            <a:r>
              <a:rPr lang="en-US" b="1" dirty="0"/>
              <a:t>CULTURE IS LEARNED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3F7873-A05C-40C5-9FF0-5553767C0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721" y="1666568"/>
            <a:ext cx="4970207" cy="491121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Culture is a learned behavior.It is not inherited biologically but it is learnt socially by a man in a society through his senses and experiences.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/>
              <a:t>People can learn about their culture through interaction with parents, guardians and friends and social media.For example  Dressing, Behaving, eating etc all are learnt by man.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FE60842F-1469-4E8D-8F09-4D76F6A0D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49" y="1859281"/>
            <a:ext cx="3185447" cy="3643522"/>
          </a:xfrm>
        </p:spPr>
      </p:pic>
    </p:spTree>
    <p:extLst>
      <p:ext uri="{BB962C8B-B14F-4D97-AF65-F5344CB8AC3E}">
        <p14:creationId xmlns:p14="http://schemas.microsoft.com/office/powerpoint/2010/main" val="212849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3639A-704E-4286-81A0-584147FD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172056" cy="840658"/>
          </a:xfrm>
        </p:spPr>
        <p:txBody>
          <a:bodyPr/>
          <a:lstStyle/>
          <a:p>
            <a:pPr algn="ctr"/>
            <a:r>
              <a:rPr lang="en-US" b="1" dirty="0"/>
              <a:t>CULTURE IS SHARED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9780FF-61DE-4C3E-816D-CF5D334A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472" y="1843548"/>
            <a:ext cx="4306528" cy="4719484"/>
          </a:xfrm>
        </p:spPr>
        <p:txBody>
          <a:bodyPr>
            <a:normAutofit fontScale="925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Culture cannot exist without society.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All members of a society living together will hold a shared set of values, ideas and Perception.They shared their culture with each other.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For example, languages, customs, traditions, values, beliefs are all shared by man in a society.</a:t>
            </a:r>
          </a:p>
          <a:p>
            <a:endParaRPr lang="en-US" sz="2800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4C35F235-2E9A-4480-8FD3-C7F269E99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4554"/>
            <a:ext cx="4306528" cy="4395019"/>
          </a:xfrm>
        </p:spPr>
      </p:pic>
    </p:spTree>
    <p:extLst>
      <p:ext uri="{BB962C8B-B14F-4D97-AF65-F5344CB8AC3E}">
        <p14:creationId xmlns:p14="http://schemas.microsoft.com/office/powerpoint/2010/main" val="334373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07705-0AD5-431A-8449-F194C410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132736"/>
            <a:ext cx="7526018" cy="64892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CULTURE IS SOCIAL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5170B2F-0A04-4D85-B37B-1902916C3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3" y="2300749"/>
            <a:ext cx="3451123" cy="37755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F3C9F8-0BF5-4157-B9C1-9FF4A6938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3457" y="996949"/>
            <a:ext cx="4778477" cy="597903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Social Culture is not an individual phenomena but it is a group product  of society.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No man can acquire it without the association of others.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It is developed through social interaction by many persons in a group of society.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This include households, families associations, business interactions and power relations including politics.</a:t>
            </a:r>
          </a:p>
        </p:txBody>
      </p:sp>
    </p:spTree>
    <p:extLst>
      <p:ext uri="{BB962C8B-B14F-4D97-AF65-F5344CB8AC3E}">
        <p14:creationId xmlns:p14="http://schemas.microsoft.com/office/powerpoint/2010/main" val="2956448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321B07-051E-4CBA-A352-A2AA4538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320040"/>
            <a:ext cx="7386400" cy="79248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CULTURE IS TRANSMITTED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7E53999-C192-4F96-BD8E-30E57C477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38" y="1843549"/>
            <a:ext cx="3542736" cy="39378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3B87A5-AF70-4966-96C3-C7D1E271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0519" y="1508760"/>
            <a:ext cx="4486951" cy="52120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Culture is capable of transmitted from one generation to the next. Parents transmit their cultural traits to their children and in return they pass to their children and so on.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is not transmitted through genes but through language.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Language is means to communication which passes cultural traits from one generation to another.</a:t>
            </a:r>
          </a:p>
        </p:txBody>
      </p:sp>
    </p:spTree>
    <p:extLst>
      <p:ext uri="{BB962C8B-B14F-4D97-AF65-F5344CB8AC3E}">
        <p14:creationId xmlns:p14="http://schemas.microsoft.com/office/powerpoint/2010/main" val="56401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421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3.1 MAIN CHARACTERISTICS OF CULTURE  </vt:lpstr>
      <vt:lpstr>MAIN CHARACTERISTICS OF CULTURE</vt:lpstr>
      <vt:lpstr>CULTURE</vt:lpstr>
      <vt:lpstr>PowerPoint Presentation</vt:lpstr>
      <vt:lpstr>MAIN CHARACTERISTICS OF CULTURE</vt:lpstr>
      <vt:lpstr>CULTURE IS LEARNED</vt:lpstr>
      <vt:lpstr>CULTURE IS SHARED</vt:lpstr>
      <vt:lpstr>CULTURE IS SOCIAL</vt:lpstr>
      <vt:lpstr>CULTURE IS TRANSMITTED</vt:lpstr>
      <vt:lpstr>CULTURE IS DYNAMIC</vt:lpstr>
      <vt:lpstr>CULTURE IS ACCUMULATIVE</vt:lpstr>
      <vt:lpstr>REFRENCES  http://www.studylecturenotes.com/social-sciences/sociology/112-what-is-culture-(retrieved on 12.10.19)   https://slideplayer.com/slide/4375681/(retrieved on 12.10.19)    https://www.slideshare.net/marssalmero/characteristics-of-culture-15591237(retrieved on 13.10.19)    https://www.slideshare.net/maryracedacayanan/characteristics-of-culture-30287668?next_slideshow=1(retrieved on 13.10.19)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AND ITS CHARACTERISTICS</dc:title>
  <dc:creator>pc</dc:creator>
  <cp:lastModifiedBy>Windows User</cp:lastModifiedBy>
  <cp:revision>42</cp:revision>
  <dcterms:created xsi:type="dcterms:W3CDTF">2019-10-13T07:28:08Z</dcterms:created>
  <dcterms:modified xsi:type="dcterms:W3CDTF">2020-04-08T12:12:02Z</dcterms:modified>
</cp:coreProperties>
</file>