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4814547-D4F8-4FEE-A268-3CFAD824F7C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E925F6-72F3-4D19-96BD-99F3923575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26759520_Keyword_Cultural_diversity" TargetMode="External"/><Relationship Id="rId2" Type="http://schemas.openxmlformats.org/officeDocument/2006/relationships/hyperlink" Target="https://www.slideshare.net/mrrizwanqamar/cultural-diversity-3098088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1066800"/>
            <a:ext cx="7437120" cy="1600200"/>
          </a:xfrm>
        </p:spPr>
        <p:txBody>
          <a:bodyPr/>
          <a:lstStyle/>
          <a:p>
            <a:pPr algn="ctr"/>
            <a:r>
              <a:rPr lang="en-US" dirty="0" smtClean="0"/>
              <a:t>CULTURAL DIVERSITY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3581400"/>
            <a:ext cx="2286000" cy="2100309"/>
          </a:xfrm>
        </p:spPr>
        <p:txBody>
          <a:bodyPr/>
          <a:lstStyle/>
          <a:p>
            <a:pPr algn="ctr"/>
            <a:r>
              <a:rPr lang="en-US" smtClean="0">
                <a:latin typeface="Arial Black" pitchFamily="34" charset="0"/>
              </a:rPr>
              <a:t> </a:t>
            </a:r>
            <a:endParaRPr lang="en-US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50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620000" cy="3508977"/>
          </a:xfrm>
        </p:spPr>
        <p:txBody>
          <a:bodyPr>
            <a:normAutofit/>
          </a:bodyPr>
          <a:lstStyle/>
          <a:p>
            <a:pPr algn="r">
              <a:buFont typeface="Wingdings" panose="05000000000000000000" pitchFamily="2" charset="2"/>
              <a:buChar char="§"/>
            </a:pP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www.slideshare.net/mrrizwanqamar/cultural-diversity-30980886</a:t>
            </a:r>
            <a:r>
              <a:rPr lang="en-US" sz="1800" dirty="0" smtClean="0"/>
              <a:t> retrieved date (27/10/2019)</a:t>
            </a:r>
          </a:p>
          <a:p>
            <a:pPr algn="r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algn="r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www.researchgate.net/publication/226759520_Keyword_Cultural_diversity</a:t>
            </a:r>
            <a:r>
              <a:rPr lang="en-US" sz="1800" dirty="0" smtClean="0"/>
              <a:t> </a:t>
            </a:r>
            <a:r>
              <a:rPr lang="en-US" sz="1800" dirty="0"/>
              <a:t>retrieved date (27/10/2019)</a:t>
            </a:r>
          </a:p>
          <a:p>
            <a:pPr marL="68580" indent="0" algn="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5509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315200" cy="4249737"/>
          </a:xfrm>
        </p:spPr>
      </p:pic>
    </p:spTree>
    <p:extLst>
      <p:ext uri="{BB962C8B-B14F-4D97-AF65-F5344CB8AC3E}">
        <p14:creationId xmlns:p14="http://schemas.microsoft.com/office/powerpoint/2010/main" val="37842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71850"/>
          </a:xfrm>
        </p:spPr>
        <p:txBody>
          <a:bodyPr/>
          <a:lstStyle/>
          <a:p>
            <a:r>
              <a:rPr lang="en-US" dirty="0" smtClean="0"/>
              <a:t>Content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Curture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Diversity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Cultural diversity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Importance of cultural diversity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Issues related  cultural diversity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Steps to strengthen diversity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Suggestions for addressing diversity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Culture</a:t>
            </a:r>
          </a:p>
          <a:p>
            <a:r>
              <a:rPr lang="en-US" dirty="0" smtClean="0"/>
              <a:t>Culture can be understood as “a particular way of life, which expresses certain meanings and values not only in art and learning, but also in institutions and ordinary behavior.”</a:t>
            </a:r>
          </a:p>
          <a:p>
            <a:r>
              <a:rPr lang="en-US" dirty="0" smtClean="0"/>
              <a:t>“Is a set of assumptions people simply accept without questions as they interact with each other.”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0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Conceptually, diversity may either be understood as variety, in which all people are regarded as unique individuals, or as difference, in which specific groups of people(e.g.. </a:t>
            </a:r>
            <a:r>
              <a:rPr lang="en-US" dirty="0" err="1" smtClean="0"/>
              <a:t>non_whites</a:t>
            </a:r>
            <a:r>
              <a:rPr lang="en-US" dirty="0" smtClean="0"/>
              <a:t> and women) are regarded as being different with respect to a dominant group (e.g.. White men).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2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“Is the variety of human societies or culture in a specific region, or in the world as a whole.</a:t>
            </a:r>
          </a:p>
          <a:p>
            <a:r>
              <a:rPr lang="en-US" dirty="0" smtClean="0"/>
              <a:t>As well as more obvious cultural differences that exist between people, there are significant variations in the societies </a:t>
            </a:r>
            <a:r>
              <a:rPr lang="en-US" dirty="0" err="1" smtClean="0"/>
              <a:t>organise</a:t>
            </a:r>
            <a:r>
              <a:rPr lang="en-US" dirty="0" smtClean="0"/>
              <a:t> themselves.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1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CULTURAL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Societies are increasingly diverse or are increasingly capable of admitting the diversity which has always existed within their national boarders.</a:t>
            </a:r>
          </a:p>
          <a:p>
            <a:r>
              <a:rPr lang="en-US" dirty="0" smtClean="0"/>
              <a:t>Persons and groups have varied, plural and dynamic identities</a:t>
            </a:r>
          </a:p>
          <a:p>
            <a:r>
              <a:rPr lang="en-US" dirty="0" smtClean="0"/>
              <a:t>Culture takes diverse forms across time and space.</a:t>
            </a:r>
          </a:p>
          <a:p>
            <a:r>
              <a:rPr lang="en-US" dirty="0" smtClean="0"/>
              <a:t>This diverse is embodied in the uniqueness and plurality of the identities of the groups and societies making up humankind.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098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source of exchange, innovation and creativity, cultural diversity is as necessary for humankind as biodiversity is for nature</a:t>
            </a:r>
          </a:p>
          <a:p>
            <a:r>
              <a:rPr lang="en-US" dirty="0" smtClean="0"/>
              <a:t>In this sense , it is the common heritage of humanity and should be recognized and affirmed for the benefit of present and future generations.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00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RELATED CULTURAL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Stereotyped views about workforce</a:t>
            </a:r>
          </a:p>
          <a:p>
            <a:r>
              <a:rPr lang="en-US" dirty="0" smtClean="0"/>
              <a:t>Lack of familiarity</a:t>
            </a:r>
          </a:p>
          <a:p>
            <a:r>
              <a:rPr lang="en-US" dirty="0" err="1" smtClean="0"/>
              <a:t>Nation_specific</a:t>
            </a:r>
            <a:r>
              <a:rPr lang="en-US" dirty="0" smtClean="0"/>
              <a:t> workplace environment</a:t>
            </a:r>
          </a:p>
          <a:p>
            <a:r>
              <a:rPr lang="en-US" dirty="0" smtClean="0"/>
              <a:t>Tensions between valuing diversity and maintaining the cohesion of a </a:t>
            </a:r>
            <a:r>
              <a:rPr lang="en-US" dirty="0" err="1" smtClean="0"/>
              <a:t>heterogeous</a:t>
            </a:r>
            <a:r>
              <a:rPr lang="en-US" dirty="0" smtClean="0"/>
              <a:t> group</a:t>
            </a:r>
          </a:p>
          <a:p>
            <a:r>
              <a:rPr lang="en-US" dirty="0" smtClean="0"/>
              <a:t>Unequal dialogue</a:t>
            </a:r>
          </a:p>
          <a:p>
            <a:r>
              <a:rPr lang="en-US" dirty="0" smtClean="0"/>
              <a:t>Cultural silencing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6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TO STENGTHEN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Develop a network </a:t>
            </a:r>
          </a:p>
          <a:p>
            <a:r>
              <a:rPr lang="en-US" dirty="0" smtClean="0"/>
              <a:t>Establish a forum</a:t>
            </a:r>
          </a:p>
          <a:p>
            <a:r>
              <a:rPr lang="en-US" dirty="0" smtClean="0"/>
              <a:t>Create a Center</a:t>
            </a:r>
          </a:p>
          <a:p>
            <a:r>
              <a:rPr lang="en-US" dirty="0" smtClean="0"/>
              <a:t>Conduct a conversation </a:t>
            </a:r>
          </a:p>
          <a:p>
            <a:r>
              <a:rPr lang="en-US" dirty="0" smtClean="0"/>
              <a:t>Celebrate diversity</a:t>
            </a:r>
          </a:p>
          <a:p>
            <a:r>
              <a:rPr lang="en-US" dirty="0" smtClean="0"/>
              <a:t>Promote dialogue</a:t>
            </a:r>
          </a:p>
          <a:p>
            <a:r>
              <a:rPr lang="en-US" dirty="0" smtClean="0"/>
              <a:t>Introduce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611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</TotalTime>
  <Words>360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CULTURAL DIVERSITY</vt:lpstr>
      <vt:lpstr>Content </vt:lpstr>
      <vt:lpstr>Culture</vt:lpstr>
      <vt:lpstr>DIVERSITY </vt:lpstr>
      <vt:lpstr>CULTURAL DIVERSITY</vt:lpstr>
      <vt:lpstr>IMPORTANCE OF CULTURAL DIVERSITY</vt:lpstr>
      <vt:lpstr>PowerPoint Presentation</vt:lpstr>
      <vt:lpstr>ISSUES RELATED CULTURAL DIVERSITY</vt:lpstr>
      <vt:lpstr>STEPS TO STENGTHEN DIVERSITY</vt:lpstr>
      <vt:lpstr>References</vt:lpstr>
      <vt:lpstr>PowerPoint Presentation</vt:lpstr>
    </vt:vector>
  </TitlesOfParts>
  <Company>Mobilink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</dc:title>
  <dc:creator>MY PC</dc:creator>
  <cp:lastModifiedBy>Windows User</cp:lastModifiedBy>
  <cp:revision>12</cp:revision>
  <dcterms:created xsi:type="dcterms:W3CDTF">2019-10-27T06:19:33Z</dcterms:created>
  <dcterms:modified xsi:type="dcterms:W3CDTF">2020-04-08T12:13:04Z</dcterms:modified>
</cp:coreProperties>
</file>