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5" r:id="rId4"/>
    <p:sldId id="257" r:id="rId5"/>
    <p:sldId id="259" r:id="rId6"/>
    <p:sldId id="260" r:id="rId7"/>
    <p:sldId id="262" r:id="rId8"/>
    <p:sldId id="264" r:id="rId9"/>
    <p:sldId id="263" r:id="rId10"/>
    <p:sldId id="266" r:id="rId11"/>
    <p:sldId id="267" r:id="rId12"/>
    <p:sldId id="265" r:id="rId13"/>
    <p:sldId id="269" r:id="rId14"/>
    <p:sldId id="268" r:id="rId15"/>
    <p:sldId id="270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342" y="16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F6B3-5B75-46AF-96A6-87241725C4F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0CAE518-4E97-4431-8FDC-7CE006A9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0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F6B3-5B75-46AF-96A6-87241725C4F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0CAE518-4E97-4431-8FDC-7CE006A9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1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F6B3-5B75-46AF-96A6-87241725C4F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0CAE518-4E97-4431-8FDC-7CE006A9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14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F6B3-5B75-46AF-96A6-87241725C4F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0CAE518-4E97-4431-8FDC-7CE006A9246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530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F6B3-5B75-46AF-96A6-87241725C4F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0CAE518-4E97-4431-8FDC-7CE006A9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77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F6B3-5B75-46AF-96A6-87241725C4F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E518-4E97-4431-8FDC-7CE006A9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10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F6B3-5B75-46AF-96A6-87241725C4F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E518-4E97-4431-8FDC-7CE006A9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4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F6B3-5B75-46AF-96A6-87241725C4F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E518-4E97-4431-8FDC-7CE006A9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11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03AF6B3-5B75-46AF-96A6-87241725C4F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0CAE518-4E97-4431-8FDC-7CE006A9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6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F6B3-5B75-46AF-96A6-87241725C4F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E518-4E97-4431-8FDC-7CE006A9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7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F6B3-5B75-46AF-96A6-87241725C4F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0CAE518-4E97-4431-8FDC-7CE006A9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3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F6B3-5B75-46AF-96A6-87241725C4F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E518-4E97-4431-8FDC-7CE006A9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4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F6B3-5B75-46AF-96A6-87241725C4F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E518-4E97-4431-8FDC-7CE006A9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1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F6B3-5B75-46AF-96A6-87241725C4F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E518-4E97-4431-8FDC-7CE006A9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F6B3-5B75-46AF-96A6-87241725C4F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E518-4E97-4431-8FDC-7CE006A9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4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F6B3-5B75-46AF-96A6-87241725C4F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E518-4E97-4431-8FDC-7CE006A9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3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F6B3-5B75-46AF-96A6-87241725C4F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E518-4E97-4431-8FDC-7CE006A9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4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AF6B3-5B75-46AF-96A6-87241725C4F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AE518-4E97-4431-8FDC-7CE006A9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6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erodelavega/cultural-transmission-task-of-education?qid=95d04d0c-5c92-423d-b862-60be2bcdd845&amp;v=&amp;b=&amp;from_search=1" TargetMode="External"/><Relationship Id="rId2" Type="http://schemas.openxmlformats.org/officeDocument/2006/relationships/hyperlink" Target="https://prezi.com/sgep3gaseycv/education-in-general-is-cultural-transmission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82" y="2421082"/>
            <a:ext cx="11679382" cy="1685697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smtClean="0"/>
              <a:t>Role of Education and School </a:t>
            </a:r>
            <a:r>
              <a:rPr lang="en-US" sz="4400" b="1" dirty="0"/>
              <a:t>in </a:t>
            </a:r>
            <a:r>
              <a:rPr lang="en-US" sz="4400" b="1" dirty="0" smtClean="0"/>
              <a:t>Protection and Transmission of Culture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472" y="4883728"/>
            <a:ext cx="5010992" cy="1126762"/>
          </a:xfrm>
        </p:spPr>
        <p:txBody>
          <a:bodyPr>
            <a:normAutofit/>
          </a:bodyPr>
          <a:lstStyle/>
          <a:p>
            <a:pPr algn="l"/>
            <a:endParaRPr lang="en-US" sz="3900" b="1" dirty="0" smtClean="0"/>
          </a:p>
          <a:p>
            <a:pPr algn="l"/>
            <a:endParaRPr lang="en-US" dirty="0" smtClean="0"/>
          </a:p>
          <a:p>
            <a:pPr algn="l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490" y="297424"/>
            <a:ext cx="50863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Unit No. 3</a:t>
            </a:r>
          </a:p>
          <a:p>
            <a:endParaRPr lang="en-US" sz="4400" dirty="0" smtClean="0"/>
          </a:p>
          <a:p>
            <a:r>
              <a:rPr lang="en-US" sz="4400" dirty="0" smtClean="0">
                <a:latin typeface="Arial" panose="020B0604020202020204" pitchFamily="34" charset="0"/>
              </a:rPr>
              <a:t>Topic No. 3.5</a:t>
            </a:r>
            <a:endParaRPr lang="en-US" sz="4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8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469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6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14000">
              <a:schemeClr val="bg2">
                <a:shade val="100000"/>
                <a:hueMod val="100000"/>
                <a:satMod val="110000"/>
                <a:lumMod val="130000"/>
              </a:schemeClr>
            </a:gs>
            <a:gs pos="3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94360" y="594360"/>
            <a:ext cx="4475163" cy="1207771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References 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09550" y="2620010"/>
            <a:ext cx="11772900" cy="2957513"/>
          </a:xfrm>
          <a:noFill/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rgbClr val="FFC000"/>
                </a:solidFill>
                <a:hlinkClick r:id="rId2"/>
              </a:rPr>
              <a:t>https://prezi.com/sgep3gaseycv/education-in-general-is-cultural-transmission/</a:t>
            </a:r>
            <a:r>
              <a:rPr lang="en-US" sz="2800" dirty="0" smtClean="0">
                <a:solidFill>
                  <a:srgbClr val="FFC000"/>
                </a:solidFill>
              </a:rPr>
              <a:t> Retrieved on (12-10-2019)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rgbClr val="FFC000"/>
                </a:solidFill>
                <a:hlinkClick r:id="rId3"/>
              </a:rPr>
              <a:t>https</a:t>
            </a:r>
            <a:r>
              <a:rPr lang="en-US" sz="2800" dirty="0">
                <a:solidFill>
                  <a:srgbClr val="FFC000"/>
                </a:solidFill>
                <a:hlinkClick r:id="rId3"/>
              </a:rPr>
              <a:t>://www.slideshare.net/erodelavega/cultural-transmission-task-of-education?qid=95d04d0c-5c92-423d-b862-60be2bcdd845&amp;v=&amp;b=&amp;</a:t>
            </a:r>
            <a:r>
              <a:rPr lang="en-US" sz="2800" dirty="0" smtClean="0">
                <a:solidFill>
                  <a:srgbClr val="FFC000"/>
                </a:solidFill>
                <a:hlinkClick r:id="rId3"/>
              </a:rPr>
              <a:t>from_search=1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>
                <a:solidFill>
                  <a:srgbClr val="FFC000"/>
                </a:solidFill>
              </a:rPr>
              <a:t>Retrieved on (12-10-2019)</a:t>
            </a:r>
          </a:p>
          <a:p>
            <a:pPr algn="l"/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-you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27" y="1074420"/>
            <a:ext cx="9289506" cy="5052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6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74581" y="942413"/>
            <a:ext cx="961386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b="1" dirty="0" smtClean="0"/>
              <a:t>Cultural Transmission Definition</a:t>
            </a:r>
          </a:p>
          <a:p>
            <a:endParaRPr lang="en-US" dirty="0" smtClean="0"/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4433" y="2495450"/>
            <a:ext cx="101346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800" dirty="0"/>
              <a:t>Cultural Transmission is a transmission of preference beliefs and norms of behavior which is the result of social interactions across and within </a:t>
            </a:r>
            <a:r>
              <a:rPr lang="en-US" sz="2800" dirty="0" smtClean="0"/>
              <a:t>generations.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800" dirty="0" smtClean="0"/>
              <a:t>Cultural </a:t>
            </a:r>
            <a:r>
              <a:rPr lang="en-US" sz="2800" dirty="0"/>
              <a:t>transmission is an object of study of several social sciences </a:t>
            </a:r>
            <a:r>
              <a:rPr lang="en-US" sz="2800" dirty="0" err="1"/>
              <a:t>eg</a:t>
            </a:r>
            <a:r>
              <a:rPr lang="en-US" sz="2800" dirty="0"/>
              <a:t>. Evolutionary anthropology, sociology, social psychology, economics as well as evolutionary biology.</a:t>
            </a:r>
            <a:endParaRPr lang="en-US" sz="2800" dirty="0">
              <a:latin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According to Anthropology &amp; </a:t>
            </a:r>
            <a:r>
              <a:rPr lang="en-US" b="1" dirty="0" smtClean="0"/>
              <a:t>Education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4423" y="3189400"/>
            <a:ext cx="101346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Education is cultural transmission. "A calculated </a:t>
            </a:r>
            <a:r>
              <a:rPr lang="en-US" sz="2800" dirty="0" smtClean="0">
                <a:latin typeface="Arial" panose="020B0604020202020204" pitchFamily="34" charset="0"/>
              </a:rPr>
              <a:t>involvement </a:t>
            </a:r>
            <a:r>
              <a:rPr lang="en-US" sz="2800" dirty="0">
                <a:latin typeface="Arial" panose="020B0604020202020204" pitchFamily="34" charset="0"/>
              </a:rPr>
              <a:t>in the learning process." (</a:t>
            </a:r>
            <a:r>
              <a:rPr lang="en-US" sz="2800" i="1" dirty="0">
                <a:latin typeface="Arial" panose="020B0604020202020204" pitchFamily="34" charset="0"/>
              </a:rPr>
              <a:t>Anthropology </a:t>
            </a:r>
            <a:r>
              <a:rPr lang="en-US" sz="2800" i="1" dirty="0" smtClean="0">
                <a:latin typeface="Arial" panose="020B0604020202020204" pitchFamily="34" charset="0"/>
              </a:rPr>
              <a:t>and Education</a:t>
            </a:r>
            <a:r>
              <a:rPr lang="en-US" sz="2800" i="1" dirty="0">
                <a:latin typeface="Arial" panose="020B0604020202020204" pitchFamily="34" charset="0"/>
              </a:rPr>
              <a:t>,</a:t>
            </a:r>
            <a:r>
              <a:rPr lang="en-US" sz="2800" dirty="0">
                <a:latin typeface="Arial" panose="020B0604020202020204" pitchFamily="34" charset="0"/>
              </a:rPr>
              <a:t> George &amp; Louise Spindler</a:t>
            </a:r>
            <a:r>
              <a:rPr lang="en-US" sz="2800" dirty="0" smtClean="0">
                <a:latin typeface="Arial" panose="020B0604020202020204" pitchFamily="34" charset="0"/>
              </a:rPr>
              <a:t>)</a:t>
            </a:r>
            <a:endParaRPr 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259771"/>
            <a:ext cx="7813963" cy="16417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Role of education 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 Transmission of Culture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2930236"/>
            <a:ext cx="8244147" cy="997527"/>
          </a:xfrm>
        </p:spPr>
        <p:txBody>
          <a:bodyPr>
            <a:normAutofit/>
          </a:bodyPr>
          <a:lstStyle/>
          <a:p>
            <a:r>
              <a:rPr lang="en-US" sz="3900" b="1" dirty="0" smtClean="0"/>
              <a:t>Cultural Transmission Definition</a:t>
            </a:r>
          </a:p>
          <a:p>
            <a:endParaRPr lang="en-US" dirty="0" smtClean="0"/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4443" y="4458130"/>
            <a:ext cx="101346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Cultural transmission is an object of study of several social sciences </a:t>
            </a:r>
            <a:r>
              <a:rPr lang="en-US" sz="2800" dirty="0" err="1">
                <a:solidFill>
                  <a:schemeClr val="bg1"/>
                </a:solidFill>
              </a:rPr>
              <a:t>eg</a:t>
            </a:r>
            <a:r>
              <a:rPr lang="en-US" sz="2800" dirty="0">
                <a:solidFill>
                  <a:schemeClr val="bg1"/>
                </a:solidFill>
              </a:rPr>
              <a:t>. Evolutionary anthropology, sociology, social psychology, economics as well as evolutionary biology.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259771"/>
            <a:ext cx="7813963" cy="16417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Role of education 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 Transmission of Culture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2930236"/>
            <a:ext cx="8244147" cy="997527"/>
          </a:xfrm>
        </p:spPr>
        <p:txBody>
          <a:bodyPr>
            <a:normAutofit/>
          </a:bodyPr>
          <a:lstStyle/>
          <a:p>
            <a:r>
              <a:rPr lang="en-US" sz="3900" b="1" dirty="0" smtClean="0"/>
              <a:t>Cultural Transmission Definition</a:t>
            </a:r>
          </a:p>
          <a:p>
            <a:endParaRPr lang="en-US" dirty="0" smtClean="0"/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4443" y="4458130"/>
            <a:ext cx="101346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Cultural transmission is an object of study of several social sciences </a:t>
            </a:r>
            <a:r>
              <a:rPr lang="en-US" sz="2800" dirty="0" err="1">
                <a:solidFill>
                  <a:schemeClr val="bg1"/>
                </a:solidFill>
              </a:rPr>
              <a:t>eg</a:t>
            </a:r>
            <a:r>
              <a:rPr lang="en-US" sz="2800" dirty="0">
                <a:solidFill>
                  <a:schemeClr val="bg1"/>
                </a:solidFill>
              </a:rPr>
              <a:t>. Evolutionary anthropology, sociology, social psychology, economics as well as evolutionary biology.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257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3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5870" y="5356860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Explanatory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9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752</TotalTime>
  <Words>197</Words>
  <Application>Microsoft Office PowerPoint</Application>
  <PresentationFormat>Custom</PresentationFormat>
  <Paragraphs>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Berlin</vt:lpstr>
      <vt:lpstr>Role of Education and School in Protection and Transmission of Culture</vt:lpstr>
      <vt:lpstr>PowerPoint Presentation</vt:lpstr>
      <vt:lpstr>According to Anthropology &amp; Education</vt:lpstr>
      <vt:lpstr>Role of education in Transmission of Culture</vt:lpstr>
      <vt:lpstr>Role of education in Transmission of 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education in Transmission of Culture</dc:title>
  <dc:creator>Ali Bangash</dc:creator>
  <cp:lastModifiedBy>Windows User</cp:lastModifiedBy>
  <cp:revision>10</cp:revision>
  <dcterms:created xsi:type="dcterms:W3CDTF">2019-10-15T02:53:47Z</dcterms:created>
  <dcterms:modified xsi:type="dcterms:W3CDTF">2020-04-08T12:14:08Z</dcterms:modified>
</cp:coreProperties>
</file>