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8"/>
  </p:notesMasterIdLst>
  <p:sldIdLst>
    <p:sldId id="256" r:id="rId2"/>
    <p:sldId id="257" r:id="rId3"/>
    <p:sldId id="258" r:id="rId4"/>
    <p:sldId id="263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73726-1E4C-4D2E-BBC7-5A2084B53311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D9D3-8736-4B99-8418-B59C41E5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60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CD9D3-8736-4B99-8418-B59C41E5B5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41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6401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8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9249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2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6116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09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7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5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8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8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34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8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9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1946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9268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3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42BBB-2E42-4C73-B356-1E3B1B9075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3BE783-4E16-4AF6-9AF9-FD5641DE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0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1544" y="1013613"/>
            <a:ext cx="8888967" cy="1884131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IMPACT OF TECHNOLOGY ON SCHOOL AND CULTURE</a:t>
            </a:r>
            <a:endParaRPr lang="en-US" sz="4400" dirty="0">
              <a:solidFill>
                <a:schemeClr val="tx1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8655" y="4205380"/>
            <a:ext cx="9161856" cy="1525719"/>
          </a:xfrm>
        </p:spPr>
        <p:txBody>
          <a:bodyPr>
            <a:noAutofit/>
          </a:bodyPr>
          <a:lstStyle/>
          <a:p>
            <a:pPr algn="l"/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92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3072" y="662747"/>
            <a:ext cx="8911687" cy="1280890"/>
          </a:xfrm>
        </p:spPr>
        <p:txBody>
          <a:bodyPr/>
          <a:lstStyle/>
          <a:p>
            <a:r>
              <a:rPr lang="en-US" dirty="0" smtClean="0"/>
              <a:t>What is Technology?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339" y="1501820"/>
            <a:ext cx="627725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 is define as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 is the branch of knowledge that deal with the creation and the use of technical means and their interrelation with the society environment.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 refers to methods, systems and devices which are the result of scientific knowledge being used for practical purposes.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330" y="1501820"/>
            <a:ext cx="3678826" cy="336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3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Technology on School and Culture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02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Impact: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Information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Political Awareness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Economical Awareness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Culture Awareness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Medium of Communication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Educational Motivational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Critical Thinking 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of different issues </a:t>
            </a:r>
          </a:p>
          <a:p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58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83977"/>
            <a:ext cx="8915400" cy="3777622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Addiction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Laziness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issues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social communication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Ignore book reading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 physical activities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False advertisement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91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92924" y="1438256"/>
            <a:ext cx="8084041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(2019, October 15, 2019). Retrieved from www.slideshare/net.technologyimpacts: www.slideshare.net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J, D. (2019, October 15).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slide player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Retrieved from Slide player.net: www.slideshare/impactoftechnologyonschoolndculture.net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Jane, K. (2019, October 15).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Slide Share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Retrieved from technology impacts: www.slideshare.net/presentation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2182628"/>
            <a:ext cx="8915400" cy="3680194"/>
          </a:xfrm>
        </p:spPr>
      </p:pic>
    </p:spTree>
    <p:extLst>
      <p:ext uri="{BB962C8B-B14F-4D97-AF65-F5344CB8AC3E}">
        <p14:creationId xmlns:p14="http://schemas.microsoft.com/office/powerpoint/2010/main" val="11581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5728</TotalTime>
  <Words>164</Words>
  <Application>Microsoft Office PowerPoint</Application>
  <PresentationFormat>Custom</PresentationFormat>
  <Paragraphs>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Wisp</vt:lpstr>
      <vt:lpstr>IMPACT OF TECHNOLOGY ON SCHOOL AND CULTURE</vt:lpstr>
      <vt:lpstr>What is Technology?</vt:lpstr>
      <vt:lpstr>Impact of Technology on School and Culture</vt:lpstr>
      <vt:lpstr>Negative impacts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TECHNOLOGY ON SCHOOL AND CULTURE</dc:title>
  <dc:creator>Sharjeel khan</dc:creator>
  <cp:lastModifiedBy>Windows User</cp:lastModifiedBy>
  <cp:revision>21</cp:revision>
  <dcterms:created xsi:type="dcterms:W3CDTF">2019-10-14T14:53:05Z</dcterms:created>
  <dcterms:modified xsi:type="dcterms:W3CDTF">2020-04-08T12:14:56Z</dcterms:modified>
</cp:coreProperties>
</file>