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9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4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2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4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AFAF-6A39-4BFB-9C58-1E50369E4D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ACC3-317E-433D-9FA5-A7CD27FB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differs from precipitation in that the product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deposits from a supersaturated solution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from a liquid in which it is insoluble.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8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9896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crystallization process the nuclei formation should be under control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number of nuclei will control the size of the crystal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crystals may be obtained as a result of slow cooling of solution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reduction in number of spontaneous nuclei;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crystals grow from these few nuclei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will then grow to the desired size before new nuclei appears.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5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cooling increases the degree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supersaturation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beyond Miers Supersaturation curve) resulting in a large number of nuclei and a crop of small crystals.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7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Nuclei may originate in the following ways.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Spontaneously due to cooling an unseeded solution into the labile region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Deliberate seeding with minute crystals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Fortuitous (accidental/chance)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seeding by crystals left from previous batch</a:t>
            </a: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Attrition of existing crystals giving rise to fragments that act as seeds.</a:t>
            </a:r>
          </a:p>
          <a:p>
            <a:pPr marL="514350" indent="-514350" algn="just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84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techniques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crystallization technique involves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from a solvent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purpose a solvent in which the crystals are sparingly soluble in the cold and readily soluble in the hot is chosen.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1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solid is added in portions to a suitable quantity of the hot solvent until a hot saturated solution is obtained.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hot solution is then filtered into a wide-mouthed conical flask and set aside to cool.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crystal separate during cooling.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3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substances particularly organic compounds form supersaturated solutions and no crystals are deposited on cooling the hot saturated solution.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in such cases may usually be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initiated by seeding the supersaturated liquid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 crystal of the solid substance by stirring or by scratching the sides of the vessel with a glass rod.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2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is sometime effected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strongly cooling a solution saturated at room temperature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by allowing such a solution to evaporate spontaneously.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crystals usually depends upon the conditions of crystallization.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63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small crystals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obtained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rapid cooling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frequent stirring of solutions almost saturated at their boiling point.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the production of very small crystals is avoided, because they tends to cohere into masses which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difficult to wash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consequently the substance may be less pure.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0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Medium-sized crystals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obtained when crystallizing from water, from solutions saturated at about 60-80 ⁰C.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hot solution is allowed to cool slowly and without mechanical disturbance.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large crystals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obtained by setting aside a large volume of a solution and allowing it to evaporate spontaneously.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95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 liquor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liquid remaining after a crop of crystals has been obtained.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mother liquor is not discarded and is subjected to further concentration and again set aside to crystalize.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quantity of the mother liquor is concentrated and a further crop of liquid is obtained.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6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steps in crystallization are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First to achieve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supersaturated solution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Then to provide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to which the material can deposit in the form of microcrystals (a few hundredths or even thousandths of a micron in size)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Nucleation is known as the process whereby solute molecules are gathered into a small mass on which the crystals or amorphous form can continue growing; 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means there are more solute molecules coming onto this small mass.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83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is repeated until practically the whole of the dissolve substance has been recovered.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Crop of crystals obtained by concentration of the mother liquor are usually less pure than the first crop and may require recrystallization.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treatment of the mother liquor is very important on the commercial scale, particularly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crystallization of expensive substances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alkaloids to avoid serious financial loss.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07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in Pharmacy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crystallization afford a method for the purification of crystalline substances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important to control polymorphism which in tern affects various parameters such as stability, solubility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bioavailability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And finally to allow these microcrystals to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 up to normal crystal dimensions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settle to the bottom of the vessel and can be separated from the supernatant liquid. </a:t>
            </a:r>
          </a:p>
        </p:txBody>
      </p:sp>
    </p:spTree>
    <p:extLst>
      <p:ext uri="{BB962C8B-B14F-4D97-AF65-F5344CB8AC3E}">
        <p14:creationId xmlns:p14="http://schemas.microsoft.com/office/powerpoint/2010/main" val="290549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saturated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any solid matter can crystalize out.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temperature of a saturated solution is lowered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solvent evaporate from such a solution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excess of solid material separates out.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lowering the temperature of a saturated solution very carefully, it is often possible to cool it considerably without the separation of crystals.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solution is said to be supersaturated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7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formation of crystals from solution involves two steps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creation of crystalline nuclei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growth of these nuclei into crystals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Nuclei may arise spontaneously (rare), or they may arise by the introduction of minute crystals of the dissolve substance.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operation is known as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seeding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6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driving force for the nucleation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subsequent growth of the crystals is the supersaturation of the solution.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Miers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postulates that a definite relationship  exist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concentration and temperature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which crystals will spontaneously form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 unseeded solution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51" y="1018903"/>
            <a:ext cx="7262949" cy="495082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states that in the region between the two curves  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metastable zone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there will be no spontaneous nucleation,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the super solubility curve there 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nucleation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spontaneously crystalize and the solution concentration falls to that given by the normal solubility curve at that prevailing temperature i.e. point 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9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96833"/>
            <a:ext cx="9144000" cy="527739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represented by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metastable region will remain unchanged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seeds are added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when nucleation occurs the concentration will again drop to point 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0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983</Words>
  <Application>Microsoft Office PowerPoint</Application>
  <PresentationFormat>Widescreen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48</cp:revision>
  <dcterms:created xsi:type="dcterms:W3CDTF">2020-02-01T06:03:58Z</dcterms:created>
  <dcterms:modified xsi:type="dcterms:W3CDTF">2020-02-05T16:14:47Z</dcterms:modified>
</cp:coreProperties>
</file>