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-534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416047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016176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5626142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909134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8266797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131643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084296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3674840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274504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0569786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9767769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8564D6-1F55-4AEE-9AB7-17311CBFE3B4}" type="datetimeFigureOut">
              <a:rPr lang="en-US" smtClean="0"/>
              <a:pPr/>
              <a:t>4/13/2020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F5DCD64-1FD1-433B-B64D-2EF6EA60F89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46111601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5400" b="1" dirty="0" smtClean="0"/>
              <a:t>Cell </a:t>
            </a:r>
            <a:r>
              <a:rPr lang="en-US" sz="5400" b="1" dirty="0" smtClean="0"/>
              <a:t>Biology: </a:t>
            </a:r>
            <a:r>
              <a:rPr lang="en-US" sz="5400" b="1" smtClean="0"/>
              <a:t>Lecture 13b</a:t>
            </a:r>
            <a:endParaRPr lang="en-US" sz="5400" b="1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r>
              <a:rPr lang="en-US" b="1" dirty="0" smtClean="0"/>
              <a:t>Chloroplast Remaining:</a:t>
            </a:r>
          </a:p>
          <a:p>
            <a:r>
              <a:rPr lang="en-US" b="1" dirty="0" smtClean="0"/>
              <a:t>Structure of chlorophyll</a:t>
            </a:r>
          </a:p>
          <a:p>
            <a:r>
              <a:rPr lang="en-US" b="1" dirty="0" smtClean="0"/>
              <a:t>Light Reaction</a:t>
            </a:r>
          </a:p>
          <a:p>
            <a:r>
              <a:rPr lang="en-US" b="1" dirty="0" smtClean="0"/>
              <a:t>Dark Reaction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xmlns="" val="90828003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964430" y="519113"/>
            <a:ext cx="2263140" cy="5657850"/>
          </a:xfrm>
        </p:spPr>
      </p:pic>
      <p:sp>
        <p:nvSpPr>
          <p:cNvPr id="3" name="Rectangle 2"/>
          <p:cNvSpPr/>
          <p:nvPr/>
        </p:nvSpPr>
        <p:spPr>
          <a:xfrm>
            <a:off x="172371" y="947292"/>
            <a:ext cx="4841063" cy="307777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en-US" sz="1400" cap="none" spc="0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</a:rPr>
              <a:t>Structure of Chlorophyll</a:t>
            </a:r>
            <a:endParaRPr lang="en-US" sz="1400" cap="none" spc="0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xmlns="" val="90951805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235" y="571501"/>
            <a:ext cx="11118273" cy="5309754"/>
          </a:xfrm>
        </p:spPr>
      </p:pic>
    </p:spTree>
    <p:extLst>
      <p:ext uri="{BB962C8B-B14F-4D97-AF65-F5344CB8AC3E}">
        <p14:creationId xmlns:p14="http://schemas.microsoft.com/office/powerpoint/2010/main" xmlns="" val="120027829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727364" y="228600"/>
            <a:ext cx="10474036" cy="6400800"/>
          </a:xfrm>
        </p:spPr>
      </p:pic>
    </p:spTree>
    <p:extLst>
      <p:ext uri="{BB962C8B-B14F-4D97-AF65-F5344CB8AC3E}">
        <p14:creationId xmlns:p14="http://schemas.microsoft.com/office/powerpoint/2010/main" xmlns="" val="2224191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16</TotalTime>
  <Words>18</Words>
  <Application>Microsoft Office PowerPoint</Application>
  <PresentationFormat>Custom</PresentationFormat>
  <Paragraphs>6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Cell Biology: Lecture 13b</vt:lpstr>
      <vt:lpstr>Slide 2</vt:lpstr>
      <vt:lpstr>Slide 3</vt:lpstr>
      <vt:lpstr>Slide 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Cell Biology</dc:title>
  <dc:creator>Viaoo</dc:creator>
  <cp:lastModifiedBy>nEda</cp:lastModifiedBy>
  <cp:revision>6</cp:revision>
  <dcterms:created xsi:type="dcterms:W3CDTF">2015-05-19T14:36:46Z</dcterms:created>
  <dcterms:modified xsi:type="dcterms:W3CDTF">2020-04-13T12:05:24Z</dcterms:modified>
</cp:coreProperties>
</file>