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31B89-6F11-4BAA-A065-1BA92AEA105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DDD32-F76A-470F-8A10-841B12F558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31B89-6F11-4BAA-A065-1BA92AEA105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DDD32-F76A-470F-8A10-841B12F558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31B89-6F11-4BAA-A065-1BA92AEA105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DDD32-F76A-470F-8A10-841B12F558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31B89-6F11-4BAA-A065-1BA92AEA105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DDD32-F76A-470F-8A10-841B12F558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31B89-6F11-4BAA-A065-1BA92AEA105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DDD32-F76A-470F-8A10-841B12F558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31B89-6F11-4BAA-A065-1BA92AEA105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DDD32-F76A-470F-8A10-841B12F558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31B89-6F11-4BAA-A065-1BA92AEA105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DDD32-F76A-470F-8A10-841B12F558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31B89-6F11-4BAA-A065-1BA92AEA105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DDD32-F76A-470F-8A10-841B12F558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31B89-6F11-4BAA-A065-1BA92AEA105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DDD32-F76A-470F-8A10-841B12F558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31B89-6F11-4BAA-A065-1BA92AEA105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DDD32-F76A-470F-8A10-841B12F558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31B89-6F11-4BAA-A065-1BA92AEA105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DDD32-F76A-470F-8A10-841B12F558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31B89-6F11-4BAA-A065-1BA92AEA105D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DDD32-F76A-470F-8A10-841B12F5584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1"/>
            <a:ext cx="7772400" cy="2076450"/>
          </a:xfrm>
        </p:spPr>
        <p:txBody>
          <a:bodyPr/>
          <a:lstStyle/>
          <a:p>
            <a:r>
              <a:rPr lang="en-US" b="1" smtClean="0"/>
              <a:t>Cell Biology: Lecture 15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Cellular Respiration</a:t>
            </a:r>
          </a:p>
          <a:p>
            <a:r>
              <a:rPr lang="en-US" b="1" dirty="0" err="1" smtClean="0">
                <a:solidFill>
                  <a:schemeClr val="tx1"/>
                </a:solidFill>
              </a:rPr>
              <a:t>Glycolysis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Krebs Cycle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Electron Transport Chain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04009" y="509155"/>
            <a:ext cx="6872963" cy="5205845"/>
          </a:xfrm>
        </p:spPr>
      </p:pic>
    </p:spTree>
    <p:extLst>
      <p:ext uri="{BB962C8B-B14F-4D97-AF65-F5344CB8AC3E}">
        <p14:creationId xmlns:p14="http://schemas.microsoft.com/office/powerpoint/2010/main" xmlns="" val="295197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69052" y="155864"/>
            <a:ext cx="5034396" cy="6608618"/>
          </a:xfrm>
        </p:spPr>
      </p:pic>
    </p:spTree>
    <p:extLst>
      <p:ext uri="{BB962C8B-B14F-4D97-AF65-F5344CB8AC3E}">
        <p14:creationId xmlns:p14="http://schemas.microsoft.com/office/powerpoint/2010/main" xmlns="" val="3797308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00225" y="187036"/>
            <a:ext cx="5299364" cy="6535882"/>
          </a:xfrm>
        </p:spPr>
      </p:pic>
    </p:spTree>
    <p:extLst>
      <p:ext uri="{BB962C8B-B14F-4D97-AF65-F5344CB8AC3E}">
        <p14:creationId xmlns:p14="http://schemas.microsoft.com/office/powerpoint/2010/main" xmlns="" val="1512797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9521" y="342901"/>
            <a:ext cx="8065943" cy="5413663"/>
          </a:xfrm>
        </p:spPr>
      </p:pic>
    </p:spTree>
    <p:extLst>
      <p:ext uri="{BB962C8B-B14F-4D97-AF65-F5344CB8AC3E}">
        <p14:creationId xmlns:p14="http://schemas.microsoft.com/office/powerpoint/2010/main" xmlns="" val="3105558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42975" y="498765"/>
            <a:ext cx="5886450" cy="4836030"/>
          </a:xfrm>
        </p:spPr>
      </p:pic>
    </p:spTree>
    <p:extLst>
      <p:ext uri="{BB962C8B-B14F-4D97-AF65-F5344CB8AC3E}">
        <p14:creationId xmlns:p14="http://schemas.microsoft.com/office/powerpoint/2010/main" xmlns="" val="2615476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01800" y="436563"/>
            <a:ext cx="5740400" cy="5740400"/>
          </a:xfrm>
        </p:spPr>
      </p:pic>
    </p:spTree>
    <p:extLst>
      <p:ext uri="{BB962C8B-B14F-4D97-AF65-F5344CB8AC3E}">
        <p14:creationId xmlns:p14="http://schemas.microsoft.com/office/powerpoint/2010/main" xmlns="" val="1297765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13</Words>
  <Application>Microsoft Office PowerPoint</Application>
  <PresentationFormat>On-screen Show (4:3)</PresentationFormat>
  <Paragraphs>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Cell Biology: Lecture 15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Cell Biology: Lecture 15</dc:title>
  <dc:creator>nEda</dc:creator>
  <cp:lastModifiedBy>nEda</cp:lastModifiedBy>
  <cp:revision>1</cp:revision>
  <dcterms:created xsi:type="dcterms:W3CDTF">2020-04-13T11:56:54Z</dcterms:created>
  <dcterms:modified xsi:type="dcterms:W3CDTF">2020-04-13T12:05:00Z</dcterms:modified>
</cp:coreProperties>
</file>