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61" r:id="rId6"/>
    <p:sldId id="259" r:id="rId7"/>
    <p:sldId id="260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4500-07AC-4479-B7AB-89BE92A9714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1C7B2-24F2-4E4C-9B9A-C686115530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4500-07AC-4479-B7AB-89BE92A9714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1C7B2-24F2-4E4C-9B9A-C686115530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4500-07AC-4479-B7AB-89BE92A9714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1C7B2-24F2-4E4C-9B9A-C686115530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4500-07AC-4479-B7AB-89BE92A9714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1C7B2-24F2-4E4C-9B9A-C686115530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4500-07AC-4479-B7AB-89BE92A9714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1C7B2-24F2-4E4C-9B9A-C686115530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4500-07AC-4479-B7AB-89BE92A9714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1C7B2-24F2-4E4C-9B9A-C686115530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4500-07AC-4479-B7AB-89BE92A9714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1C7B2-24F2-4E4C-9B9A-C686115530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4500-07AC-4479-B7AB-89BE92A9714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1C7B2-24F2-4E4C-9B9A-C686115530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4500-07AC-4479-B7AB-89BE92A9714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1C7B2-24F2-4E4C-9B9A-C686115530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4500-07AC-4479-B7AB-89BE92A9714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1C7B2-24F2-4E4C-9B9A-C686115530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4500-07AC-4479-B7AB-89BE92A9714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1C7B2-24F2-4E4C-9B9A-C686115530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44500-07AC-4479-B7AB-89BE92A9714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1C7B2-24F2-4E4C-9B9A-C686115530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?????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828800"/>
            <a:ext cx="6705600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686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b="1" dirty="0" smtClean="0"/>
              <a:t>Relevance: </a:t>
            </a:r>
            <a:r>
              <a:rPr lang="en-US" dirty="0" smtClean="0"/>
              <a:t>Ensure that your study adds to the existing body of knowledge, bridges current gaps and is useful in policy formulation.</a:t>
            </a:r>
          </a:p>
          <a:p>
            <a:pPr>
              <a:buNone/>
            </a:pPr>
            <a:r>
              <a:rPr lang="en-US" dirty="0" smtClean="0"/>
              <a:t>6. </a:t>
            </a:r>
            <a:r>
              <a:rPr lang="en-US" b="1" dirty="0" smtClean="0"/>
              <a:t>Availability of </a:t>
            </a:r>
            <a:r>
              <a:rPr lang="en-US" b="1" dirty="0" smtClean="0"/>
              <a:t>Data</a:t>
            </a:r>
            <a:r>
              <a:rPr lang="en-US" b="1" dirty="0" smtClean="0"/>
              <a:t>: </a:t>
            </a:r>
            <a:r>
              <a:rPr lang="en-US" dirty="0" smtClean="0"/>
              <a:t>Before finalizing the topic, make sure that data are available.</a:t>
            </a:r>
          </a:p>
          <a:p>
            <a:pPr>
              <a:buNone/>
            </a:pPr>
            <a:r>
              <a:rPr lang="en-US" dirty="0" smtClean="0"/>
              <a:t>7. </a:t>
            </a:r>
            <a:r>
              <a:rPr lang="en-US" b="1" dirty="0" smtClean="0"/>
              <a:t>Ethical issues: </a:t>
            </a:r>
            <a:r>
              <a:rPr lang="en-US" dirty="0" smtClean="0"/>
              <a:t>How ethical issues can affect the study population and how ethical problems can be overcome should be thoroughly examined at the problem formulating stage.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8. </a:t>
            </a:r>
            <a:r>
              <a:rPr lang="en-US" b="1" dirty="0" smtClean="0"/>
              <a:t>Overdone subject: </a:t>
            </a:r>
            <a:r>
              <a:rPr lang="en-US" dirty="0" smtClean="0"/>
              <a:t>Subject which is overdone should not be chosen, for it will be difficult task to throw any new light in such a case. </a:t>
            </a:r>
          </a:p>
          <a:p>
            <a:pPr>
              <a:buNone/>
            </a:pPr>
            <a:r>
              <a:rPr lang="en-US" dirty="0" smtClean="0"/>
              <a:t>9. </a:t>
            </a:r>
            <a:r>
              <a:rPr lang="en-US" b="1" dirty="0" smtClean="0"/>
              <a:t>Controversial subject: </a:t>
            </a:r>
            <a:r>
              <a:rPr lang="en-US" dirty="0" smtClean="0"/>
              <a:t>Should not become the choice of an average researcher.</a:t>
            </a:r>
          </a:p>
          <a:p>
            <a:pPr>
              <a:buNone/>
            </a:pPr>
            <a:r>
              <a:rPr lang="en-US" dirty="0" smtClean="0"/>
              <a:t>10. Too Narrow topic should be avoided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1"/>
            <a:ext cx="7772400" cy="1771650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/>
              <a:t>Selection and </a:t>
            </a:r>
            <a:r>
              <a:rPr lang="en-US" b="1" dirty="0" smtClean="0"/>
              <a:t>Formulation </a:t>
            </a:r>
            <a:r>
              <a:rPr lang="en-US" b="1" dirty="0"/>
              <a:t>of </a:t>
            </a:r>
            <a:r>
              <a:rPr lang="en-US" b="1" dirty="0" smtClean="0"/>
              <a:t> Research Problem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Muhammad </a:t>
            </a:r>
            <a:r>
              <a:rPr lang="en-US" dirty="0" err="1" smtClean="0"/>
              <a:t>Ibrar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A research problem is a question that researcher wants to answer or a problem that a researcher wants to solve.</a:t>
            </a:r>
          </a:p>
          <a:p>
            <a:pPr algn="just"/>
            <a:r>
              <a:rPr lang="en-US" dirty="0" smtClean="0"/>
              <a:t>Identification &amp; formulation of a research problem is the first step of the research process. </a:t>
            </a:r>
          </a:p>
          <a:p>
            <a:pPr algn="just"/>
            <a:r>
              <a:rPr lang="en-US" dirty="0" smtClean="0"/>
              <a:t>Selection of research problem depends on several factors such as researcher’s knowledge, skills, interest, expertise, motivation &amp; creativity with respect to the subject of inquiry.</a:t>
            </a:r>
          </a:p>
          <a:p>
            <a:pPr algn="just"/>
            <a:r>
              <a:rPr lang="en-US" dirty="0" smtClean="0"/>
              <a:t>It is believed that most of the good research studies need lots of time for selection of a research problem.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According to </a:t>
            </a:r>
            <a:r>
              <a:rPr lang="en-US" dirty="0" err="1" smtClean="0"/>
              <a:t>Kerlinger</a:t>
            </a:r>
            <a:r>
              <a:rPr lang="en-US" dirty="0" smtClean="0"/>
              <a:t>, ‘A problem is an interrogative sentence or statement that asks what relation exists between two or more variable. The answer to question will provide what is having sought in the research.</a:t>
            </a:r>
          </a:p>
          <a:p>
            <a:pPr algn="just"/>
            <a:r>
              <a:rPr lang="en-US" dirty="0" smtClean="0"/>
              <a:t>R.S. Woodworth defines problem as ‘a situation for which we have no ready &amp; successful response by nature or by previous acquired habit. We must find out what to do’, i.e. the solution can be found out only after an investigation.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TO DEFINE A RESEARCH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It determines, </a:t>
            </a:r>
          </a:p>
          <a:p>
            <a:r>
              <a:rPr lang="en-US" dirty="0" smtClean="0"/>
              <a:t>what you will do,</a:t>
            </a:r>
          </a:p>
          <a:p>
            <a:r>
              <a:rPr lang="en-US" dirty="0" smtClean="0"/>
              <a:t> will it sustain scientific study,</a:t>
            </a:r>
          </a:p>
          <a:p>
            <a:r>
              <a:rPr lang="en-US" dirty="0" smtClean="0"/>
              <a:t> how you will do it, and</a:t>
            </a:r>
          </a:p>
          <a:p>
            <a:r>
              <a:rPr lang="en-US" dirty="0" smtClean="0"/>
              <a:t> what you may achieve!!!!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IDENTIFICATION OF RESEARCH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Identification of a research problem is the first &amp; most important step in research process.</a:t>
            </a:r>
          </a:p>
          <a:p>
            <a:r>
              <a:rPr lang="en-US" dirty="0" smtClean="0"/>
              <a:t>Generally, a broad area is selected &amp; then a broad topic is delimited or narrowed down to a specific one sentence statement of the problem. </a:t>
            </a:r>
          </a:p>
          <a:p>
            <a:r>
              <a:rPr lang="en-US" dirty="0" smtClean="0"/>
              <a:t>This step of the research process is considered as the most difficult &amp; challenging, &amp; needs lots of time.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RESEARCH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1:Curiosity </a:t>
            </a:r>
          </a:p>
          <a:p>
            <a:pPr>
              <a:buNone/>
            </a:pPr>
            <a:r>
              <a:rPr lang="en-US" dirty="0" smtClean="0"/>
              <a:t>2:Personal Experiences </a:t>
            </a:r>
          </a:p>
          <a:p>
            <a:pPr>
              <a:buNone/>
            </a:pPr>
            <a:r>
              <a:rPr lang="en-US" dirty="0" smtClean="0"/>
              <a:t>2:Practical Experience </a:t>
            </a:r>
          </a:p>
          <a:p>
            <a:pPr>
              <a:buNone/>
            </a:pPr>
            <a:r>
              <a:rPr lang="en-US" dirty="0" smtClean="0"/>
              <a:t>3:Review Of Literature</a:t>
            </a:r>
          </a:p>
          <a:p>
            <a:pPr>
              <a:buNone/>
            </a:pPr>
            <a:r>
              <a:rPr lang="en-US" dirty="0" smtClean="0"/>
              <a:t> 4:Previous Research </a:t>
            </a:r>
          </a:p>
          <a:p>
            <a:pPr>
              <a:buNone/>
            </a:pPr>
            <a:r>
              <a:rPr lang="en-US" dirty="0" smtClean="0"/>
              <a:t>5:Existing Theories </a:t>
            </a:r>
          </a:p>
          <a:p>
            <a:pPr>
              <a:buNone/>
            </a:pPr>
            <a:r>
              <a:rPr lang="en-US" dirty="0" smtClean="0"/>
              <a:t>6:Consumer Feedback </a:t>
            </a:r>
          </a:p>
          <a:p>
            <a:pPr>
              <a:buNone/>
            </a:pPr>
            <a:r>
              <a:rPr lang="en-US" dirty="0" smtClean="0"/>
              <a:t>7:Dissertations</a:t>
            </a:r>
          </a:p>
          <a:p>
            <a:pPr>
              <a:buNone/>
            </a:pPr>
            <a:r>
              <a:rPr lang="en-US" dirty="0" smtClean="0"/>
              <a:t> 8:Social issues., </a:t>
            </a:r>
          </a:p>
          <a:p>
            <a:pPr>
              <a:buNone/>
            </a:pPr>
            <a:r>
              <a:rPr lang="en-US" dirty="0" smtClean="0"/>
              <a:t>9:Brainstroming</a:t>
            </a:r>
          </a:p>
          <a:p>
            <a:pPr>
              <a:buNone/>
            </a:pPr>
            <a:r>
              <a:rPr lang="en-US" dirty="0" smtClean="0"/>
              <a:t>10: Resource persons - professors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CONSIDERATION IN SELECTING A RESEARCH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n-US" b="1" dirty="0" smtClean="0"/>
              <a:t>Interest: </a:t>
            </a:r>
            <a:r>
              <a:rPr lang="en-US" dirty="0" smtClean="0"/>
              <a:t>A research is usually time consuming, and involves hard work and possibly unforeseen problems. One should select topic of great interest to sustain the required motivation.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Magnitude: </a:t>
            </a:r>
            <a:r>
              <a:rPr lang="en-US" dirty="0" smtClean="0"/>
              <a:t>It is extremely important to select a topic that you can manage within the time and resources at your disposal. Narrow the topic to something so it becomes manageable, specific and clear.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dirty="0" smtClean="0"/>
              <a:t>Measurement of </a:t>
            </a:r>
            <a:r>
              <a:rPr lang="en-US" b="1" dirty="0" smtClean="0"/>
              <a:t>Concepts</a:t>
            </a:r>
            <a:r>
              <a:rPr lang="en-US" b="1" dirty="0" smtClean="0"/>
              <a:t>: </a:t>
            </a:r>
            <a:r>
              <a:rPr lang="en-US" dirty="0" smtClean="0"/>
              <a:t>Make sure that you are clear about the indicators and measurement of concepts (if used) in your study.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b="1" dirty="0" smtClean="0"/>
              <a:t>Level of </a:t>
            </a:r>
            <a:r>
              <a:rPr lang="en-US" b="1" dirty="0" smtClean="0"/>
              <a:t>Expertise</a:t>
            </a:r>
            <a:r>
              <a:rPr lang="en-US" b="1" dirty="0" smtClean="0"/>
              <a:t>: </a:t>
            </a:r>
            <a:r>
              <a:rPr lang="en-US" dirty="0" smtClean="0"/>
              <a:t>Make sure that you have adequate level of expertise for the task you are proposing since you need to do the work yourself.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587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?????</vt:lpstr>
      <vt:lpstr>Selection and Formulation of  Research Problem </vt:lpstr>
      <vt:lpstr>Introduction</vt:lpstr>
      <vt:lpstr>Definition</vt:lpstr>
      <vt:lpstr>WHY TO DEFINE A RESEARCH PROBLEM</vt:lpstr>
      <vt:lpstr>IDENTIFICATION OF RESEARCH PROBLEM</vt:lpstr>
      <vt:lpstr>SOURCES OF RESEARCH PROBLEM</vt:lpstr>
      <vt:lpstr>CONSIDERATION IN SELECTING A RESEARCH PROBLEM</vt:lpstr>
      <vt:lpstr>…Contd.</vt:lpstr>
      <vt:lpstr>…Contd.</vt:lpstr>
      <vt:lpstr>…Contd.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Selection and formulation of a research problem </dc:title>
  <dc:creator>dell</dc:creator>
  <cp:lastModifiedBy>Ibrar</cp:lastModifiedBy>
  <cp:revision>19</cp:revision>
  <dcterms:created xsi:type="dcterms:W3CDTF">2018-10-22T12:01:03Z</dcterms:created>
  <dcterms:modified xsi:type="dcterms:W3CDTF">2019-11-19T03:27:06Z</dcterms:modified>
</cp:coreProperties>
</file>