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72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384B-4A57-4BCD-B19C-E0AB3B9415A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3EF9-C261-4E76-9F08-EDAE4681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9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384B-4A57-4BCD-B19C-E0AB3B9415A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3EF9-C261-4E76-9F08-EDAE4681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3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384B-4A57-4BCD-B19C-E0AB3B9415A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3EF9-C261-4E76-9F08-EDAE4681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33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384B-4A57-4BCD-B19C-E0AB3B9415A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3EF9-C261-4E76-9F08-EDAE4681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384B-4A57-4BCD-B19C-E0AB3B9415A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3EF9-C261-4E76-9F08-EDAE4681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5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384B-4A57-4BCD-B19C-E0AB3B9415A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3EF9-C261-4E76-9F08-EDAE4681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91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384B-4A57-4BCD-B19C-E0AB3B9415A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3EF9-C261-4E76-9F08-EDAE4681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384B-4A57-4BCD-B19C-E0AB3B9415A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3EF9-C261-4E76-9F08-EDAE4681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3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384B-4A57-4BCD-B19C-E0AB3B9415A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3EF9-C261-4E76-9F08-EDAE4681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4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384B-4A57-4BCD-B19C-E0AB3B9415A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3EF9-C261-4E76-9F08-EDAE4681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97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384B-4A57-4BCD-B19C-E0AB3B9415A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3EF9-C261-4E76-9F08-EDAE4681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7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9384B-4A57-4BCD-B19C-E0AB3B9415A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83EF9-C261-4E76-9F08-EDAE46815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1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62149"/>
            <a:ext cx="9144000" cy="5238205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Precipitation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Precipitation is the process of separating solid particles from a previously clear liquid i.e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solution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by physical or chemical changes. 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separated solid is termed a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precipitate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cause of precipitation is the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precipitant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 liquid that remains in the vessel above the precipitate is called the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supernatant liquid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275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62149"/>
            <a:ext cx="9144000" cy="5238205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Methods of separation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Precipitates can be separated by filtration, decantation and centrifugation. 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989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62149"/>
            <a:ext cx="9144000" cy="5238205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Precipitation occurs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solutions of materials which react chemically are mixed to form a product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but sparingly soluble in the liquid and therefore deposits out.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378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62149"/>
            <a:ext cx="9144000" cy="5238205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pharmacy, precipitation may be useful for many purposes. </a:t>
            </a:r>
          </a:p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obtain fine particles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It provides a convenient method of obtaining solid substances in the form of fine particles (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0.1µm in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diameter or 100nm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i.e. precipitation of calcium carbonate (precipitated chalk). 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51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62149"/>
            <a:ext cx="9144000" cy="5238205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Purification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It is also widely used as a method of purifying powders.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impure solid usually is dissolved in a suitable solvent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elevated temperatures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cooling,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bulk of the impurities remain solubilized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while the purified solid product precipitates. 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procedure is repeated as many times as necessary, using a number of solvents if required.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187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62149"/>
            <a:ext cx="9144000" cy="5238205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pharmaceutical substances commonly prepared by precipitation are </a:t>
            </a:r>
          </a:p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Calcium and magnesium carbonates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made by treating the respective chlorides with sodium carbonate solution.</a:t>
            </a:r>
          </a:p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Ammoniated mercury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made by adding a solution of mercuric chloride to a solution of ammonia.</a:t>
            </a:r>
          </a:p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Yellow mercuric oxide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made by adding a warm solution of mercuric chloride to a solution of sodium hydroxide.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918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62149"/>
            <a:ext cx="9144000" cy="5238205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White Lotion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also prepared by precipitation.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case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aqueous solutions of zinc sulfate and sulfurated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potash 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HK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mixed to form an insoluble, finely divided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zinc sulfide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free sulfur, and various polysulfides. </a:t>
            </a:r>
          </a:p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White solid precipitates of silver chloride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produced by adding aqueous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silver nitrate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 solution of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potassium chloride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AgNO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Kcl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→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Agcl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(s) +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639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62149"/>
            <a:ext cx="9144000" cy="5238205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precipitate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character of precipitate often depends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upon the conditions under which it has been produced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reacting substances are mixed at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temperatures near to their boiling-point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precipitate is usually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granular and heavy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whereas;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precipitate of the same substance produced by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mixing cold solutions may be light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take a long time to settle and to wash, and will pass through a filter. 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527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96833"/>
            <a:ext cx="9144000" cy="5277395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Similarly,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concentrated solutions produce larger precipitates than do dilute solutions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Large, coarse precipitates can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readily freed from contaminating salts by washing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small, fine precipitates may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difficult to free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impurities adsorbed on their large surface area.</a:t>
            </a:r>
          </a:p>
        </p:txBody>
      </p:sp>
    </p:spTree>
    <p:extLst>
      <p:ext uri="{BB962C8B-B14F-4D97-AF65-F5344CB8AC3E}">
        <p14:creationId xmlns:p14="http://schemas.microsoft.com/office/powerpoint/2010/main" val="659631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62149"/>
            <a:ext cx="9144000" cy="5238205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Sometime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order of mixing the solutions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influence the type of precipitate i.e.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a solution of an iron salt is poured into an excess of a solution of sodium carbonate,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iron carbonate Fe</a:t>
            </a: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</a:t>
            </a: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produced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if the procedure is reversed the product will also contain basic salts such as 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Fe(HCO3)</a:t>
            </a: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Fe(OH)(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etc., which may be difficult to remove.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569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538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41</cp:revision>
  <dcterms:created xsi:type="dcterms:W3CDTF">2020-02-01T04:33:45Z</dcterms:created>
  <dcterms:modified xsi:type="dcterms:W3CDTF">2020-02-03T05:18:28Z</dcterms:modified>
</cp:coreProperties>
</file>