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74" r:id="rId8"/>
    <p:sldId id="275" r:id="rId9"/>
    <p:sldId id="263" r:id="rId10"/>
    <p:sldId id="264" r:id="rId11"/>
    <p:sldId id="269" r:id="rId12"/>
    <p:sldId id="268" r:id="rId13"/>
    <p:sldId id="267" r:id="rId14"/>
    <p:sldId id="270"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70ED08-1CBE-491C-AB92-2E83E1A1EFC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424426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0ED08-1CBE-491C-AB92-2E83E1A1EFC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70899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0ED08-1CBE-491C-AB92-2E83E1A1EFC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304053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0ED08-1CBE-491C-AB92-2E83E1A1EFC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350804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0ED08-1CBE-491C-AB92-2E83E1A1EFC1}"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249719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70ED08-1CBE-491C-AB92-2E83E1A1EFC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270608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70ED08-1CBE-491C-AB92-2E83E1A1EFC1}"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210245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70ED08-1CBE-491C-AB92-2E83E1A1EFC1}"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79184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0ED08-1CBE-491C-AB92-2E83E1A1EFC1}"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330649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0ED08-1CBE-491C-AB92-2E83E1A1EFC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1925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0ED08-1CBE-491C-AB92-2E83E1A1EFC1}"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94326-19F8-45A7-BFCE-85B9959145AD}" type="slidenum">
              <a:rPr lang="en-US" smtClean="0"/>
              <a:t>‹#›</a:t>
            </a:fld>
            <a:endParaRPr lang="en-US"/>
          </a:p>
        </p:txBody>
      </p:sp>
    </p:spTree>
    <p:extLst>
      <p:ext uri="{BB962C8B-B14F-4D97-AF65-F5344CB8AC3E}">
        <p14:creationId xmlns:p14="http://schemas.microsoft.com/office/powerpoint/2010/main" val="265589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0ED08-1CBE-491C-AB92-2E83E1A1EFC1}" type="datetimeFigureOut">
              <a:rPr lang="en-US" smtClean="0"/>
              <a:t>5/12/2020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94326-19F8-45A7-BFCE-85B9959145AD}" type="slidenum">
              <a:rPr lang="en-US" smtClean="0"/>
              <a:t>‹#›</a:t>
            </a:fld>
            <a:endParaRPr lang="en-US"/>
          </a:p>
        </p:txBody>
      </p:sp>
    </p:spTree>
    <p:extLst>
      <p:ext uri="{BB962C8B-B14F-4D97-AF65-F5344CB8AC3E}">
        <p14:creationId xmlns:p14="http://schemas.microsoft.com/office/powerpoint/2010/main" val="351860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solidFill>
                  <a:srgbClr val="FF0000"/>
                </a:solidFill>
              </a:rPr>
              <a:t>Attention</a:t>
            </a:r>
          </a:p>
        </p:txBody>
      </p:sp>
    </p:spTree>
    <p:extLst>
      <p:ext uri="{BB962C8B-B14F-4D97-AF65-F5344CB8AC3E}">
        <p14:creationId xmlns:p14="http://schemas.microsoft.com/office/powerpoint/2010/main" val="334193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20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780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100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665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59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966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lgerian" panose="04020705040A02060702" pitchFamily="82" charset="0"/>
              </a:rPr>
              <a:t>Division of </a:t>
            </a:r>
            <a:r>
              <a:rPr lang="en-US" dirty="0" smtClean="0">
                <a:solidFill>
                  <a:srgbClr val="FF0000"/>
                </a:solidFill>
                <a:latin typeface="Algerian" panose="04020705040A02060702" pitchFamily="82" charset="0"/>
              </a:rPr>
              <a:t>Attention</a:t>
            </a:r>
            <a:endParaRPr lang="en-US" dirty="0"/>
          </a:p>
        </p:txBody>
      </p:sp>
      <p:sp>
        <p:nvSpPr>
          <p:cNvPr id="3" name="Content Placeholder 2"/>
          <p:cNvSpPr>
            <a:spLocks noGrp="1"/>
          </p:cNvSpPr>
          <p:nvPr>
            <p:ph idx="1"/>
          </p:nvPr>
        </p:nvSpPr>
        <p:spPr/>
        <p:txBody>
          <a:bodyPr>
            <a:noAutofit/>
          </a:bodyPr>
          <a:lstStyle/>
          <a:p>
            <a:r>
              <a:rPr lang="en-US" sz="3200" dirty="0" smtClean="0">
                <a:latin typeface="Agency FB" panose="020B0503020202020204" pitchFamily="34" charset="0"/>
              </a:rPr>
              <a:t>Attending to more than one act at a time is known as division of attention. In such situations, we will divide our attention towards more than one act.</a:t>
            </a:r>
            <a:endParaRPr lang="" sz="3200" dirty="0" smtClean="0">
              <a:latin typeface="Agency FB" panose="020B0503020202020204" pitchFamily="34" charset="0"/>
            </a:endParaRPr>
          </a:p>
          <a:p>
            <a:r>
              <a:rPr lang="en-US" sz="3200" dirty="0" smtClean="0">
                <a:solidFill>
                  <a:schemeClr val="accent2"/>
                </a:solidFill>
                <a:latin typeface="Agency FB" panose="020B0503020202020204" pitchFamily="34" charset="0"/>
              </a:rPr>
              <a:t> For example, a tailor will be stitching the cloths and also speaking to his customers.</a:t>
            </a:r>
          </a:p>
          <a:p>
            <a:r>
              <a:rPr lang="en-US" sz="3200" dirty="0" smtClean="0">
                <a:latin typeface="Agency FB" panose="020B0503020202020204" pitchFamily="34" charset="0"/>
              </a:rPr>
              <a:t>In such activities the attention is not divided, but it is possible to perform more than one act because, either our attention is shifted from one act to another rapidly, or our attention is concentrated on only one act and the remaining activities are carried on automatically.</a:t>
            </a:r>
            <a:endParaRPr lang="en-US" sz="3200" dirty="0">
              <a:latin typeface="Agency FB" panose="020B0503020202020204" pitchFamily="34" charset="0"/>
            </a:endParaRPr>
          </a:p>
        </p:txBody>
      </p:sp>
    </p:spTree>
    <p:extLst>
      <p:ext uri="{BB962C8B-B14F-4D97-AF65-F5344CB8AC3E}">
        <p14:creationId xmlns:p14="http://schemas.microsoft.com/office/powerpoint/2010/main" val="302585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78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371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93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043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649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772"/>
            <a:ext cx="10515600" cy="2562895"/>
          </a:xfrm>
        </p:spPr>
        <p:txBody>
          <a:bodyPr>
            <a:normAutofit fontScale="90000"/>
          </a:bodyPr>
          <a:lstStyle/>
          <a:p>
            <a:pPr fontAlgn="base"/>
            <a:r>
              <a:rPr lang="en-US" sz="7300" b="1" dirty="0">
                <a:solidFill>
                  <a:schemeClr val="accent5"/>
                </a:solidFill>
                <a:latin typeface="Berlin Sans FB" panose="020E0602020502020306" pitchFamily="34" charset="0"/>
              </a:rPr>
              <a:t>Attention: 4 Major Conditions of Attention</a:t>
            </a:r>
            <a:r>
              <a:rPr lang="en-US" b="1" dirty="0">
                <a:solidFill>
                  <a:schemeClr val="accent5"/>
                </a:solidFill>
                <a:latin typeface="Berlin Sans FB" panose="020E0602020502020306" pitchFamily="34" charset="0"/>
              </a:rPr>
              <a:t/>
            </a:r>
            <a:br>
              <a:rPr lang="en-US" b="1" dirty="0">
                <a:solidFill>
                  <a:schemeClr val="accent5"/>
                </a:solidFill>
                <a:latin typeface="Berlin Sans FB" panose="020E0602020502020306" pitchFamily="34" charset="0"/>
              </a:rPr>
            </a:br>
            <a:endParaRPr lang="en-US" dirty="0">
              <a:solidFill>
                <a:schemeClr val="accent5"/>
              </a:solidFill>
              <a:latin typeface="Berlin Sans FB" panose="020E0602020502020306" pitchFamily="34" charset="0"/>
            </a:endParaRPr>
          </a:p>
        </p:txBody>
      </p:sp>
    </p:spTree>
    <p:extLst>
      <p:ext uri="{BB962C8B-B14F-4D97-AF65-F5344CB8AC3E}">
        <p14:creationId xmlns:p14="http://schemas.microsoft.com/office/powerpoint/2010/main" val="301377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sz="4800" dirty="0" smtClean="0">
                <a:solidFill>
                  <a:srgbClr val="FF0000"/>
                </a:solidFill>
                <a:latin typeface="Arial" panose="020B0604020202020204" pitchFamily="34" charset="0"/>
                <a:cs typeface="Arial" panose="020B0604020202020204" pitchFamily="34" charset="0"/>
              </a:rPr>
              <a:t>Span </a:t>
            </a:r>
            <a:r>
              <a:rPr lang="en-US" sz="4800" dirty="0">
                <a:solidFill>
                  <a:srgbClr val="FF0000"/>
                </a:solidFill>
                <a:latin typeface="Arial" panose="020B0604020202020204" pitchFamily="34" charset="0"/>
                <a:cs typeface="Arial" panose="020B0604020202020204" pitchFamily="34" charset="0"/>
              </a:rPr>
              <a:t>of </a:t>
            </a:r>
            <a:r>
              <a:rPr lang="en-US" sz="4800" dirty="0" smtClean="0">
                <a:solidFill>
                  <a:srgbClr val="FF0000"/>
                </a:solidFill>
                <a:latin typeface="Arial" panose="020B0604020202020204" pitchFamily="34" charset="0"/>
                <a:cs typeface="Arial" panose="020B0604020202020204" pitchFamily="34" charset="0"/>
              </a:rPr>
              <a:t>Attention/Apprehension</a:t>
            </a:r>
            <a:endParaRPr lang="" sz="4800" dirty="0">
              <a:solidFill>
                <a:srgbClr val="FF0000"/>
              </a:solidFill>
              <a:latin typeface="Arial" panose="020B0604020202020204" pitchFamily="34" charset="0"/>
              <a:cs typeface="Arial" panose="020B0604020202020204" pitchFamily="34" charset="0"/>
            </a:endParaRPr>
          </a:p>
          <a:p>
            <a:pPr marL="514350" indent="-514350">
              <a:buFont typeface="+mj-lt"/>
              <a:buAutoNum type="arabicPeriod"/>
            </a:pPr>
            <a:r>
              <a:rPr lang="en-US" sz="4800" dirty="0">
                <a:solidFill>
                  <a:schemeClr val="accent4"/>
                </a:solidFill>
                <a:latin typeface="Arial" panose="020B0604020202020204" pitchFamily="34" charset="0"/>
                <a:cs typeface="Arial" panose="020B0604020202020204" pitchFamily="34" charset="0"/>
              </a:rPr>
              <a:t>Distraction of </a:t>
            </a:r>
            <a:r>
              <a:rPr lang="en-US" sz="4800" dirty="0" smtClean="0">
                <a:solidFill>
                  <a:schemeClr val="accent4"/>
                </a:solidFill>
                <a:latin typeface="Arial" panose="020B0604020202020204" pitchFamily="34" charset="0"/>
                <a:cs typeface="Arial" panose="020B0604020202020204" pitchFamily="34" charset="0"/>
              </a:rPr>
              <a:t>Attention</a:t>
            </a:r>
            <a:endParaRPr lang="" sz="4800" dirty="0" smtClean="0">
              <a:solidFill>
                <a:schemeClr val="accent4"/>
              </a:solidFill>
              <a:latin typeface="Arial" panose="020B0604020202020204" pitchFamily="34" charset="0"/>
              <a:cs typeface="Arial" panose="020B0604020202020204" pitchFamily="34" charset="0"/>
            </a:endParaRPr>
          </a:p>
          <a:p>
            <a:pPr marL="514350" indent="-514350" fontAlgn="base">
              <a:buFont typeface="+mj-lt"/>
              <a:buAutoNum type="arabicPeriod"/>
            </a:pPr>
            <a:r>
              <a:rPr lang="en-US" sz="4800" dirty="0">
                <a:solidFill>
                  <a:schemeClr val="accent6">
                    <a:lumMod val="60000"/>
                    <a:lumOff val="40000"/>
                  </a:schemeClr>
                </a:solidFill>
                <a:latin typeface="Arial" panose="020B0604020202020204" pitchFamily="34" charset="0"/>
                <a:cs typeface="Arial" panose="020B0604020202020204" pitchFamily="34" charset="0"/>
              </a:rPr>
              <a:t>Distraction of Attention ​</a:t>
            </a:r>
          </a:p>
          <a:p>
            <a:pPr marL="514350" indent="-514350" fontAlgn="base">
              <a:buFont typeface="+mj-lt"/>
              <a:buAutoNum type="arabicPeriod"/>
            </a:pPr>
            <a:r>
              <a:rPr lang="en-US" sz="4800" dirty="0">
                <a:solidFill>
                  <a:schemeClr val="accent3">
                    <a:lumMod val="60000"/>
                    <a:lumOff val="40000"/>
                  </a:schemeClr>
                </a:solidFill>
                <a:latin typeface="Arial" panose="020B0604020202020204" pitchFamily="34" charset="0"/>
                <a:cs typeface="Arial" panose="020B0604020202020204" pitchFamily="34" charset="0"/>
              </a:rPr>
              <a:t>Fluctuation of Attention</a:t>
            </a:r>
          </a:p>
          <a:p>
            <a:endParaRPr lang="en-US" dirty="0"/>
          </a:p>
        </p:txBody>
      </p:sp>
    </p:spTree>
    <p:extLst>
      <p:ext uri="{BB962C8B-B14F-4D97-AF65-F5344CB8AC3E}">
        <p14:creationId xmlns:p14="http://schemas.microsoft.com/office/powerpoint/2010/main" val="37895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147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120</Words>
  <Application>Microsoft Office PowerPoint</Application>
  <PresentationFormat>Widescreen</PresentationFormat>
  <Paragraphs>10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Agency FB</vt:lpstr>
      <vt:lpstr>Algerian</vt:lpstr>
      <vt:lpstr>Arial</vt:lpstr>
      <vt:lpstr>Berlin Sans FB</vt:lpstr>
      <vt:lpstr>Calibri</vt:lpstr>
      <vt:lpstr>Calibri Light</vt:lpstr>
      <vt:lpstr>Office Theme</vt:lpstr>
      <vt:lpstr>Attention</vt:lpstr>
      <vt:lpstr>PowerPoint Presentation</vt:lpstr>
      <vt:lpstr>PowerPoint Presentation</vt:lpstr>
      <vt:lpstr>PowerPoint Presentation</vt:lpstr>
      <vt:lpstr>PowerPoint Presentation</vt:lpstr>
      <vt:lpstr>PowerPoint Presentation</vt:lpstr>
      <vt:lpstr>Attention: 4 Major Conditions of Attention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 khan</dc:creator>
  <cp:lastModifiedBy>saf khan</cp:lastModifiedBy>
  <cp:revision>13</cp:revision>
  <dcterms:created xsi:type="dcterms:W3CDTF">2020-05-08T19:04:45Z</dcterms:created>
  <dcterms:modified xsi:type="dcterms:W3CDTF">2020-05-12T10:40:23Z</dcterms:modified>
</cp:coreProperties>
</file>