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96" r:id="rId3"/>
    <p:sldId id="302" r:id="rId4"/>
    <p:sldId id="258" r:id="rId5"/>
    <p:sldId id="259" r:id="rId6"/>
    <p:sldId id="260" r:id="rId7"/>
    <p:sldId id="303" r:id="rId8"/>
    <p:sldId id="261" r:id="rId9"/>
    <p:sldId id="262" r:id="rId10"/>
    <p:sldId id="299" r:id="rId11"/>
    <p:sldId id="264" r:id="rId12"/>
    <p:sldId id="304" r:id="rId13"/>
    <p:sldId id="266" r:id="rId14"/>
    <p:sldId id="267" r:id="rId15"/>
    <p:sldId id="268" r:id="rId16"/>
    <p:sldId id="306" r:id="rId17"/>
    <p:sldId id="300" r:id="rId18"/>
    <p:sldId id="301" r:id="rId19"/>
    <p:sldId id="307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66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69" y="1634490"/>
            <a:ext cx="3777615" cy="379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6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5670" y="1545590"/>
            <a:ext cx="3619500" cy="345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6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9379"/>
            <a:ext cx="695960" cy="1252220"/>
          </a:xfrm>
          <a:custGeom>
            <a:avLst/>
            <a:gdLst/>
            <a:ahLst/>
            <a:cxnLst/>
            <a:rect l="l" t="t" r="r" b="b"/>
            <a:pathLst>
              <a:path w="695960" h="1252220">
                <a:moveTo>
                  <a:pt x="95250" y="0"/>
                </a:moveTo>
                <a:lnTo>
                  <a:pt x="80010" y="2540"/>
                </a:lnTo>
                <a:lnTo>
                  <a:pt x="71120" y="5080"/>
                </a:lnTo>
                <a:lnTo>
                  <a:pt x="0" y="30480"/>
                </a:lnTo>
                <a:lnTo>
                  <a:pt x="0" y="1042670"/>
                </a:lnTo>
                <a:lnTo>
                  <a:pt x="16510" y="1056640"/>
                </a:lnTo>
                <a:lnTo>
                  <a:pt x="25400" y="1065530"/>
                </a:lnTo>
                <a:lnTo>
                  <a:pt x="27940" y="1069340"/>
                </a:lnTo>
                <a:lnTo>
                  <a:pt x="31750" y="1073150"/>
                </a:lnTo>
                <a:lnTo>
                  <a:pt x="34290" y="1076960"/>
                </a:lnTo>
                <a:lnTo>
                  <a:pt x="39370" y="1089660"/>
                </a:lnTo>
                <a:lnTo>
                  <a:pt x="44450" y="1104900"/>
                </a:lnTo>
                <a:lnTo>
                  <a:pt x="50800" y="1125220"/>
                </a:lnTo>
                <a:lnTo>
                  <a:pt x="50800" y="1127760"/>
                </a:lnTo>
                <a:lnTo>
                  <a:pt x="49530" y="1129030"/>
                </a:lnTo>
                <a:lnTo>
                  <a:pt x="49530" y="1130300"/>
                </a:lnTo>
                <a:lnTo>
                  <a:pt x="48260" y="1132840"/>
                </a:lnTo>
                <a:lnTo>
                  <a:pt x="46990" y="1134110"/>
                </a:lnTo>
                <a:lnTo>
                  <a:pt x="46990" y="1135380"/>
                </a:lnTo>
                <a:lnTo>
                  <a:pt x="40640" y="1141730"/>
                </a:lnTo>
                <a:lnTo>
                  <a:pt x="36830" y="1144270"/>
                </a:lnTo>
                <a:lnTo>
                  <a:pt x="19050" y="1154430"/>
                </a:lnTo>
                <a:lnTo>
                  <a:pt x="7620" y="1162050"/>
                </a:lnTo>
                <a:lnTo>
                  <a:pt x="0" y="1169670"/>
                </a:lnTo>
                <a:lnTo>
                  <a:pt x="0" y="1226820"/>
                </a:lnTo>
                <a:lnTo>
                  <a:pt x="1270" y="1228090"/>
                </a:lnTo>
                <a:lnTo>
                  <a:pt x="1270" y="1229360"/>
                </a:lnTo>
                <a:lnTo>
                  <a:pt x="2540" y="1229360"/>
                </a:lnTo>
                <a:lnTo>
                  <a:pt x="2540" y="1230630"/>
                </a:lnTo>
                <a:lnTo>
                  <a:pt x="101600" y="1252220"/>
                </a:lnTo>
                <a:lnTo>
                  <a:pt x="101600" y="1221740"/>
                </a:lnTo>
                <a:lnTo>
                  <a:pt x="99060" y="1191260"/>
                </a:lnTo>
                <a:lnTo>
                  <a:pt x="99060" y="1176020"/>
                </a:lnTo>
                <a:lnTo>
                  <a:pt x="120650" y="1131570"/>
                </a:lnTo>
                <a:lnTo>
                  <a:pt x="154940" y="1118870"/>
                </a:lnTo>
                <a:lnTo>
                  <a:pt x="165100" y="1118870"/>
                </a:lnTo>
                <a:lnTo>
                  <a:pt x="185420" y="1117600"/>
                </a:lnTo>
                <a:lnTo>
                  <a:pt x="227329" y="1118870"/>
                </a:lnTo>
                <a:lnTo>
                  <a:pt x="256540" y="1115060"/>
                </a:lnTo>
                <a:lnTo>
                  <a:pt x="266700" y="1112520"/>
                </a:lnTo>
                <a:lnTo>
                  <a:pt x="342900" y="1103630"/>
                </a:lnTo>
                <a:lnTo>
                  <a:pt x="383540" y="1096010"/>
                </a:lnTo>
                <a:lnTo>
                  <a:pt x="422909" y="1084580"/>
                </a:lnTo>
                <a:lnTo>
                  <a:pt x="458470" y="1069340"/>
                </a:lnTo>
                <a:lnTo>
                  <a:pt x="504190" y="1036320"/>
                </a:lnTo>
                <a:lnTo>
                  <a:pt x="525780" y="1004570"/>
                </a:lnTo>
                <a:lnTo>
                  <a:pt x="533400" y="985520"/>
                </a:lnTo>
                <a:lnTo>
                  <a:pt x="548640" y="969010"/>
                </a:lnTo>
                <a:lnTo>
                  <a:pt x="575310" y="929640"/>
                </a:lnTo>
                <a:lnTo>
                  <a:pt x="596900" y="887730"/>
                </a:lnTo>
                <a:lnTo>
                  <a:pt x="622300" y="820420"/>
                </a:lnTo>
                <a:lnTo>
                  <a:pt x="642620" y="797560"/>
                </a:lnTo>
                <a:lnTo>
                  <a:pt x="671830" y="751840"/>
                </a:lnTo>
                <a:lnTo>
                  <a:pt x="688340" y="702310"/>
                </a:lnTo>
                <a:lnTo>
                  <a:pt x="694690" y="651510"/>
                </a:lnTo>
                <a:lnTo>
                  <a:pt x="695960" y="624840"/>
                </a:lnTo>
                <a:lnTo>
                  <a:pt x="685800" y="375920"/>
                </a:lnTo>
                <a:lnTo>
                  <a:pt x="676910" y="328930"/>
                </a:lnTo>
                <a:lnTo>
                  <a:pt x="647700" y="236220"/>
                </a:lnTo>
                <a:lnTo>
                  <a:pt x="610870" y="212090"/>
                </a:lnTo>
                <a:lnTo>
                  <a:pt x="607060" y="208280"/>
                </a:lnTo>
                <a:lnTo>
                  <a:pt x="603250" y="205740"/>
                </a:lnTo>
                <a:lnTo>
                  <a:pt x="600710" y="203200"/>
                </a:lnTo>
                <a:lnTo>
                  <a:pt x="598170" y="199390"/>
                </a:lnTo>
                <a:lnTo>
                  <a:pt x="595630" y="194310"/>
                </a:lnTo>
                <a:lnTo>
                  <a:pt x="588010" y="182880"/>
                </a:lnTo>
                <a:lnTo>
                  <a:pt x="558800" y="134620"/>
                </a:lnTo>
                <a:lnTo>
                  <a:pt x="482600" y="83820"/>
                </a:lnTo>
                <a:lnTo>
                  <a:pt x="440690" y="63500"/>
                </a:lnTo>
                <a:lnTo>
                  <a:pt x="388620" y="46990"/>
                </a:lnTo>
                <a:lnTo>
                  <a:pt x="312420" y="26670"/>
                </a:lnTo>
                <a:lnTo>
                  <a:pt x="292100" y="20320"/>
                </a:lnTo>
                <a:lnTo>
                  <a:pt x="208279" y="13970"/>
                </a:lnTo>
                <a:lnTo>
                  <a:pt x="153670" y="8890"/>
                </a:lnTo>
                <a:lnTo>
                  <a:pt x="95250" y="0"/>
                </a:lnTo>
                <a:close/>
              </a:path>
            </a:pathLst>
          </a:custGeom>
          <a:solidFill>
            <a:srgbClr val="F1DEF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0690" y="6305549"/>
            <a:ext cx="168910" cy="308610"/>
          </a:xfrm>
          <a:custGeom>
            <a:avLst/>
            <a:gdLst/>
            <a:ahLst/>
            <a:cxnLst/>
            <a:rect l="l" t="t" r="r" b="b"/>
            <a:pathLst>
              <a:path w="168909" h="308609">
                <a:moveTo>
                  <a:pt x="168909" y="0"/>
                </a:moveTo>
                <a:lnTo>
                  <a:pt x="0" y="248920"/>
                </a:lnTo>
                <a:lnTo>
                  <a:pt x="109219" y="308610"/>
                </a:lnTo>
                <a:lnTo>
                  <a:pt x="1689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7830" y="5382259"/>
            <a:ext cx="156210" cy="308610"/>
          </a:xfrm>
          <a:custGeom>
            <a:avLst/>
            <a:gdLst/>
            <a:ahLst/>
            <a:cxnLst/>
            <a:rect l="l" t="t" r="r" b="b"/>
            <a:pathLst>
              <a:path w="156209" h="308610">
                <a:moveTo>
                  <a:pt x="0" y="0"/>
                </a:moveTo>
                <a:lnTo>
                  <a:pt x="49529" y="52069"/>
                </a:lnTo>
                <a:lnTo>
                  <a:pt x="72390" y="92709"/>
                </a:lnTo>
                <a:lnTo>
                  <a:pt x="80010" y="128269"/>
                </a:lnTo>
                <a:lnTo>
                  <a:pt x="78740" y="158749"/>
                </a:lnTo>
                <a:lnTo>
                  <a:pt x="66040" y="184149"/>
                </a:lnTo>
                <a:lnTo>
                  <a:pt x="54610" y="208279"/>
                </a:lnTo>
                <a:lnTo>
                  <a:pt x="48260" y="232409"/>
                </a:lnTo>
                <a:lnTo>
                  <a:pt x="52070" y="256539"/>
                </a:lnTo>
                <a:lnTo>
                  <a:pt x="64770" y="270509"/>
                </a:lnTo>
                <a:lnTo>
                  <a:pt x="77470" y="281939"/>
                </a:lnTo>
                <a:lnTo>
                  <a:pt x="90170" y="290829"/>
                </a:lnTo>
                <a:lnTo>
                  <a:pt x="100329" y="294639"/>
                </a:lnTo>
                <a:lnTo>
                  <a:pt x="110490" y="300989"/>
                </a:lnTo>
                <a:lnTo>
                  <a:pt x="133350" y="306069"/>
                </a:lnTo>
                <a:lnTo>
                  <a:pt x="140970" y="308609"/>
                </a:lnTo>
                <a:lnTo>
                  <a:pt x="156210" y="228599"/>
                </a:lnTo>
                <a:lnTo>
                  <a:pt x="151129" y="161289"/>
                </a:lnTo>
                <a:lnTo>
                  <a:pt x="128270" y="109219"/>
                </a:lnTo>
                <a:lnTo>
                  <a:pt x="99060" y="67309"/>
                </a:lnTo>
                <a:lnTo>
                  <a:pt x="64770" y="36829"/>
                </a:lnTo>
                <a:lnTo>
                  <a:pt x="31750" y="16509"/>
                </a:lnTo>
                <a:lnTo>
                  <a:pt x="889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F1D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1800" y="5690869"/>
            <a:ext cx="95250" cy="82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779" y="6525259"/>
            <a:ext cx="187960" cy="331470"/>
          </a:xfrm>
          <a:custGeom>
            <a:avLst/>
            <a:gdLst/>
            <a:ahLst/>
            <a:cxnLst/>
            <a:rect l="l" t="t" r="r" b="b"/>
            <a:pathLst>
              <a:path w="187960" h="331470">
                <a:moveTo>
                  <a:pt x="0" y="0"/>
                </a:moveTo>
                <a:lnTo>
                  <a:pt x="8890" y="11430"/>
                </a:lnTo>
                <a:lnTo>
                  <a:pt x="24130" y="29210"/>
                </a:lnTo>
                <a:lnTo>
                  <a:pt x="40640" y="52070"/>
                </a:lnTo>
                <a:lnTo>
                  <a:pt x="59690" y="80010"/>
                </a:lnTo>
                <a:lnTo>
                  <a:pt x="85090" y="113030"/>
                </a:lnTo>
                <a:lnTo>
                  <a:pt x="106680" y="148590"/>
                </a:lnTo>
                <a:lnTo>
                  <a:pt x="125730" y="187960"/>
                </a:lnTo>
                <a:lnTo>
                  <a:pt x="138430" y="231140"/>
                </a:lnTo>
                <a:lnTo>
                  <a:pt x="149860" y="276860"/>
                </a:lnTo>
                <a:lnTo>
                  <a:pt x="144780" y="331470"/>
                </a:lnTo>
                <a:lnTo>
                  <a:pt x="187960" y="331470"/>
                </a:lnTo>
                <a:lnTo>
                  <a:pt x="185420" y="280670"/>
                </a:lnTo>
                <a:lnTo>
                  <a:pt x="165100" y="187960"/>
                </a:lnTo>
                <a:lnTo>
                  <a:pt x="130810" y="109220"/>
                </a:lnTo>
                <a:lnTo>
                  <a:pt x="74930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F1D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268719"/>
            <a:ext cx="205740" cy="233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40959"/>
            <a:ext cx="789940" cy="1176020"/>
          </a:xfrm>
          <a:custGeom>
            <a:avLst/>
            <a:gdLst/>
            <a:ahLst/>
            <a:cxnLst/>
            <a:rect l="l" t="t" r="r" b="b"/>
            <a:pathLst>
              <a:path w="789940" h="1176020">
                <a:moveTo>
                  <a:pt x="208279" y="1154430"/>
                </a:moveTo>
                <a:lnTo>
                  <a:pt x="313690" y="1176020"/>
                </a:lnTo>
                <a:lnTo>
                  <a:pt x="411480" y="1169670"/>
                </a:lnTo>
                <a:lnTo>
                  <a:pt x="444405" y="1156970"/>
                </a:lnTo>
                <a:lnTo>
                  <a:pt x="265430" y="1156970"/>
                </a:lnTo>
                <a:lnTo>
                  <a:pt x="208279" y="1154430"/>
                </a:lnTo>
                <a:close/>
              </a:path>
              <a:path w="789940" h="1176020">
                <a:moveTo>
                  <a:pt x="524357" y="87629"/>
                </a:moveTo>
                <a:lnTo>
                  <a:pt x="107950" y="87629"/>
                </a:lnTo>
                <a:lnTo>
                  <a:pt x="171450" y="88900"/>
                </a:lnTo>
                <a:lnTo>
                  <a:pt x="243840" y="104139"/>
                </a:lnTo>
                <a:lnTo>
                  <a:pt x="322580" y="130809"/>
                </a:lnTo>
                <a:lnTo>
                  <a:pt x="412750" y="170179"/>
                </a:lnTo>
                <a:lnTo>
                  <a:pt x="508000" y="226059"/>
                </a:lnTo>
                <a:lnTo>
                  <a:pt x="566420" y="273049"/>
                </a:lnTo>
                <a:lnTo>
                  <a:pt x="609600" y="330199"/>
                </a:lnTo>
                <a:lnTo>
                  <a:pt x="638810" y="398779"/>
                </a:lnTo>
                <a:lnTo>
                  <a:pt x="654050" y="469899"/>
                </a:lnTo>
                <a:lnTo>
                  <a:pt x="657860" y="549909"/>
                </a:lnTo>
                <a:lnTo>
                  <a:pt x="647700" y="631189"/>
                </a:lnTo>
                <a:lnTo>
                  <a:pt x="628650" y="713739"/>
                </a:lnTo>
                <a:lnTo>
                  <a:pt x="605790" y="793749"/>
                </a:lnTo>
                <a:lnTo>
                  <a:pt x="568960" y="872489"/>
                </a:lnTo>
                <a:lnTo>
                  <a:pt x="528320" y="943609"/>
                </a:lnTo>
                <a:lnTo>
                  <a:pt x="482600" y="1008379"/>
                </a:lnTo>
                <a:lnTo>
                  <a:pt x="431800" y="1064259"/>
                </a:lnTo>
                <a:lnTo>
                  <a:pt x="378460" y="1111249"/>
                </a:lnTo>
                <a:lnTo>
                  <a:pt x="323850" y="1140459"/>
                </a:lnTo>
                <a:lnTo>
                  <a:pt x="265430" y="1156970"/>
                </a:lnTo>
                <a:lnTo>
                  <a:pt x="444405" y="1156970"/>
                </a:lnTo>
                <a:lnTo>
                  <a:pt x="500380" y="1135380"/>
                </a:lnTo>
                <a:lnTo>
                  <a:pt x="577850" y="1084580"/>
                </a:lnTo>
                <a:lnTo>
                  <a:pt x="645160" y="1014729"/>
                </a:lnTo>
                <a:lnTo>
                  <a:pt x="703580" y="930909"/>
                </a:lnTo>
                <a:lnTo>
                  <a:pt x="746760" y="836929"/>
                </a:lnTo>
                <a:lnTo>
                  <a:pt x="773430" y="734059"/>
                </a:lnTo>
                <a:lnTo>
                  <a:pt x="789940" y="628649"/>
                </a:lnTo>
                <a:lnTo>
                  <a:pt x="787400" y="519429"/>
                </a:lnTo>
                <a:lnTo>
                  <a:pt x="770890" y="416559"/>
                </a:lnTo>
                <a:lnTo>
                  <a:pt x="735330" y="316229"/>
                </a:lnTo>
                <a:lnTo>
                  <a:pt x="679450" y="223519"/>
                </a:lnTo>
                <a:lnTo>
                  <a:pt x="607060" y="143509"/>
                </a:lnTo>
                <a:lnTo>
                  <a:pt x="524357" y="87629"/>
                </a:lnTo>
                <a:close/>
              </a:path>
              <a:path w="789940" h="1176020">
                <a:moveTo>
                  <a:pt x="160020" y="0"/>
                </a:moveTo>
                <a:lnTo>
                  <a:pt x="64769" y="6350"/>
                </a:lnTo>
                <a:lnTo>
                  <a:pt x="0" y="21589"/>
                </a:lnTo>
                <a:lnTo>
                  <a:pt x="0" y="111759"/>
                </a:lnTo>
                <a:lnTo>
                  <a:pt x="50800" y="97789"/>
                </a:lnTo>
                <a:lnTo>
                  <a:pt x="107950" y="87629"/>
                </a:lnTo>
                <a:lnTo>
                  <a:pt x="524357" y="87629"/>
                </a:lnTo>
                <a:lnTo>
                  <a:pt x="513080" y="80009"/>
                </a:lnTo>
                <a:lnTo>
                  <a:pt x="393700" y="34289"/>
                </a:lnTo>
                <a:lnTo>
                  <a:pt x="270510" y="6350"/>
                </a:lnTo>
                <a:lnTo>
                  <a:pt x="160020" y="0"/>
                </a:lnTo>
                <a:close/>
              </a:path>
            </a:pathLst>
          </a:custGeom>
          <a:solidFill>
            <a:srgbClr val="F1D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3007" y="3994149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5" h="556260">
                <a:moveTo>
                  <a:pt x="285762" y="0"/>
                </a:moveTo>
                <a:lnTo>
                  <a:pt x="0" y="171450"/>
                </a:lnTo>
                <a:lnTo>
                  <a:pt x="116852" y="259080"/>
                </a:lnTo>
                <a:lnTo>
                  <a:pt x="285762" y="0"/>
                </a:lnTo>
                <a:close/>
              </a:path>
              <a:path w="474345" h="556260">
                <a:moveTo>
                  <a:pt x="473722" y="213360"/>
                </a:moveTo>
                <a:lnTo>
                  <a:pt x="309892" y="556260"/>
                </a:lnTo>
                <a:lnTo>
                  <a:pt x="455942" y="554990"/>
                </a:lnTo>
                <a:lnTo>
                  <a:pt x="473722" y="21336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1130" y="2755900"/>
            <a:ext cx="1118870" cy="1219200"/>
          </a:xfrm>
          <a:custGeom>
            <a:avLst/>
            <a:gdLst/>
            <a:ahLst/>
            <a:cxnLst/>
            <a:rect l="l" t="t" r="r" b="b"/>
            <a:pathLst>
              <a:path w="1118870" h="1219200">
                <a:moveTo>
                  <a:pt x="1084384" y="684529"/>
                </a:moveTo>
                <a:lnTo>
                  <a:pt x="64769" y="684529"/>
                </a:lnTo>
                <a:lnTo>
                  <a:pt x="66040" y="689610"/>
                </a:lnTo>
                <a:lnTo>
                  <a:pt x="100330" y="830579"/>
                </a:lnTo>
                <a:lnTo>
                  <a:pt x="105409" y="857250"/>
                </a:lnTo>
                <a:lnTo>
                  <a:pt x="115570" y="914400"/>
                </a:lnTo>
                <a:lnTo>
                  <a:pt x="133349" y="943610"/>
                </a:lnTo>
                <a:lnTo>
                  <a:pt x="149860" y="967739"/>
                </a:lnTo>
                <a:lnTo>
                  <a:pt x="158749" y="980439"/>
                </a:lnTo>
                <a:lnTo>
                  <a:pt x="166370" y="990600"/>
                </a:lnTo>
                <a:lnTo>
                  <a:pt x="175260" y="1000760"/>
                </a:lnTo>
                <a:lnTo>
                  <a:pt x="179070" y="1005839"/>
                </a:lnTo>
                <a:lnTo>
                  <a:pt x="184149" y="1010919"/>
                </a:lnTo>
                <a:lnTo>
                  <a:pt x="189230" y="1014730"/>
                </a:lnTo>
                <a:lnTo>
                  <a:pt x="194310" y="1019810"/>
                </a:lnTo>
                <a:lnTo>
                  <a:pt x="233679" y="1049020"/>
                </a:lnTo>
                <a:lnTo>
                  <a:pt x="288290" y="1070610"/>
                </a:lnTo>
                <a:lnTo>
                  <a:pt x="382270" y="1092200"/>
                </a:lnTo>
                <a:lnTo>
                  <a:pt x="521970" y="1096010"/>
                </a:lnTo>
                <a:lnTo>
                  <a:pt x="572770" y="1099820"/>
                </a:lnTo>
                <a:lnTo>
                  <a:pt x="621030" y="1106170"/>
                </a:lnTo>
                <a:lnTo>
                  <a:pt x="660400" y="1116330"/>
                </a:lnTo>
                <a:lnTo>
                  <a:pt x="694690" y="1139189"/>
                </a:lnTo>
                <a:lnTo>
                  <a:pt x="701040" y="1154430"/>
                </a:lnTo>
                <a:lnTo>
                  <a:pt x="702310" y="1159510"/>
                </a:lnTo>
                <a:lnTo>
                  <a:pt x="704850" y="1172210"/>
                </a:lnTo>
                <a:lnTo>
                  <a:pt x="707390" y="1196339"/>
                </a:lnTo>
                <a:lnTo>
                  <a:pt x="708660" y="1207770"/>
                </a:lnTo>
                <a:lnTo>
                  <a:pt x="711200" y="1214120"/>
                </a:lnTo>
                <a:lnTo>
                  <a:pt x="712470" y="1219200"/>
                </a:lnTo>
                <a:lnTo>
                  <a:pt x="767080" y="1202689"/>
                </a:lnTo>
                <a:lnTo>
                  <a:pt x="778510" y="1197610"/>
                </a:lnTo>
                <a:lnTo>
                  <a:pt x="788670" y="1193800"/>
                </a:lnTo>
                <a:lnTo>
                  <a:pt x="793750" y="1191260"/>
                </a:lnTo>
                <a:lnTo>
                  <a:pt x="798830" y="1187450"/>
                </a:lnTo>
                <a:lnTo>
                  <a:pt x="807720" y="1179830"/>
                </a:lnTo>
                <a:lnTo>
                  <a:pt x="811530" y="1177289"/>
                </a:lnTo>
                <a:lnTo>
                  <a:pt x="816610" y="1173480"/>
                </a:lnTo>
                <a:lnTo>
                  <a:pt x="819150" y="1172210"/>
                </a:lnTo>
                <a:lnTo>
                  <a:pt x="821689" y="1169670"/>
                </a:lnTo>
                <a:lnTo>
                  <a:pt x="824229" y="1169670"/>
                </a:lnTo>
                <a:lnTo>
                  <a:pt x="826769" y="1168400"/>
                </a:lnTo>
                <a:lnTo>
                  <a:pt x="836929" y="1165860"/>
                </a:lnTo>
                <a:lnTo>
                  <a:pt x="845819" y="1163320"/>
                </a:lnTo>
                <a:lnTo>
                  <a:pt x="867410" y="1159510"/>
                </a:lnTo>
                <a:lnTo>
                  <a:pt x="877569" y="1156970"/>
                </a:lnTo>
                <a:lnTo>
                  <a:pt x="881379" y="1155700"/>
                </a:lnTo>
                <a:lnTo>
                  <a:pt x="886460" y="1153160"/>
                </a:lnTo>
                <a:lnTo>
                  <a:pt x="891539" y="1151889"/>
                </a:lnTo>
                <a:lnTo>
                  <a:pt x="895350" y="1149350"/>
                </a:lnTo>
                <a:lnTo>
                  <a:pt x="899160" y="1145539"/>
                </a:lnTo>
                <a:lnTo>
                  <a:pt x="902969" y="1143000"/>
                </a:lnTo>
                <a:lnTo>
                  <a:pt x="904239" y="1141730"/>
                </a:lnTo>
                <a:lnTo>
                  <a:pt x="904239" y="1140460"/>
                </a:lnTo>
                <a:lnTo>
                  <a:pt x="905510" y="1139189"/>
                </a:lnTo>
                <a:lnTo>
                  <a:pt x="905510" y="1132839"/>
                </a:lnTo>
                <a:lnTo>
                  <a:pt x="901700" y="1125220"/>
                </a:lnTo>
                <a:lnTo>
                  <a:pt x="895350" y="1115060"/>
                </a:lnTo>
                <a:lnTo>
                  <a:pt x="890269" y="1104900"/>
                </a:lnTo>
                <a:lnTo>
                  <a:pt x="814069" y="1079500"/>
                </a:lnTo>
                <a:lnTo>
                  <a:pt x="803910" y="1076960"/>
                </a:lnTo>
                <a:lnTo>
                  <a:pt x="765810" y="1073150"/>
                </a:lnTo>
                <a:lnTo>
                  <a:pt x="760730" y="1073150"/>
                </a:lnTo>
                <a:lnTo>
                  <a:pt x="754380" y="1071880"/>
                </a:lnTo>
                <a:lnTo>
                  <a:pt x="750570" y="1070610"/>
                </a:lnTo>
                <a:lnTo>
                  <a:pt x="745490" y="1068070"/>
                </a:lnTo>
                <a:lnTo>
                  <a:pt x="740410" y="1062989"/>
                </a:lnTo>
                <a:lnTo>
                  <a:pt x="739140" y="1060450"/>
                </a:lnTo>
                <a:lnTo>
                  <a:pt x="737870" y="1059180"/>
                </a:lnTo>
                <a:lnTo>
                  <a:pt x="737870" y="1050289"/>
                </a:lnTo>
                <a:lnTo>
                  <a:pt x="739140" y="1047750"/>
                </a:lnTo>
                <a:lnTo>
                  <a:pt x="744220" y="1042669"/>
                </a:lnTo>
                <a:lnTo>
                  <a:pt x="748030" y="1042669"/>
                </a:lnTo>
                <a:lnTo>
                  <a:pt x="750570" y="1041400"/>
                </a:lnTo>
                <a:lnTo>
                  <a:pt x="814069" y="1041400"/>
                </a:lnTo>
                <a:lnTo>
                  <a:pt x="817879" y="1040130"/>
                </a:lnTo>
                <a:lnTo>
                  <a:pt x="820419" y="1037589"/>
                </a:lnTo>
                <a:lnTo>
                  <a:pt x="826769" y="1033780"/>
                </a:lnTo>
                <a:lnTo>
                  <a:pt x="834389" y="1028700"/>
                </a:lnTo>
                <a:lnTo>
                  <a:pt x="839469" y="1023619"/>
                </a:lnTo>
                <a:lnTo>
                  <a:pt x="864869" y="1003300"/>
                </a:lnTo>
                <a:lnTo>
                  <a:pt x="906779" y="982980"/>
                </a:lnTo>
                <a:lnTo>
                  <a:pt x="939800" y="955039"/>
                </a:lnTo>
                <a:lnTo>
                  <a:pt x="969010" y="919480"/>
                </a:lnTo>
                <a:lnTo>
                  <a:pt x="980439" y="900430"/>
                </a:lnTo>
                <a:lnTo>
                  <a:pt x="993139" y="880110"/>
                </a:lnTo>
                <a:lnTo>
                  <a:pt x="1068070" y="711200"/>
                </a:lnTo>
                <a:lnTo>
                  <a:pt x="1074420" y="699770"/>
                </a:lnTo>
                <a:lnTo>
                  <a:pt x="1079500" y="690879"/>
                </a:lnTo>
                <a:lnTo>
                  <a:pt x="1084384" y="684529"/>
                </a:lnTo>
                <a:close/>
              </a:path>
              <a:path w="1118870" h="1219200">
                <a:moveTo>
                  <a:pt x="811530" y="1041400"/>
                </a:moveTo>
                <a:lnTo>
                  <a:pt x="767080" y="1041400"/>
                </a:lnTo>
                <a:lnTo>
                  <a:pt x="792480" y="1043939"/>
                </a:lnTo>
                <a:lnTo>
                  <a:pt x="797560" y="1043939"/>
                </a:lnTo>
                <a:lnTo>
                  <a:pt x="803910" y="1042669"/>
                </a:lnTo>
                <a:lnTo>
                  <a:pt x="808990" y="1042669"/>
                </a:lnTo>
                <a:lnTo>
                  <a:pt x="811530" y="1041400"/>
                </a:lnTo>
                <a:close/>
              </a:path>
              <a:path w="1118870" h="1219200">
                <a:moveTo>
                  <a:pt x="1107863" y="608329"/>
                </a:moveTo>
                <a:lnTo>
                  <a:pt x="30480" y="608329"/>
                </a:lnTo>
                <a:lnTo>
                  <a:pt x="30480" y="609600"/>
                </a:lnTo>
                <a:lnTo>
                  <a:pt x="31750" y="609600"/>
                </a:lnTo>
                <a:lnTo>
                  <a:pt x="33019" y="610870"/>
                </a:lnTo>
                <a:lnTo>
                  <a:pt x="33019" y="612139"/>
                </a:lnTo>
                <a:lnTo>
                  <a:pt x="34289" y="614679"/>
                </a:lnTo>
                <a:lnTo>
                  <a:pt x="34289" y="618489"/>
                </a:lnTo>
                <a:lnTo>
                  <a:pt x="35559" y="621029"/>
                </a:lnTo>
                <a:lnTo>
                  <a:pt x="35559" y="635000"/>
                </a:lnTo>
                <a:lnTo>
                  <a:pt x="36830" y="638810"/>
                </a:lnTo>
                <a:lnTo>
                  <a:pt x="36830" y="641350"/>
                </a:lnTo>
                <a:lnTo>
                  <a:pt x="38100" y="645160"/>
                </a:lnTo>
                <a:lnTo>
                  <a:pt x="39369" y="647700"/>
                </a:lnTo>
                <a:lnTo>
                  <a:pt x="52069" y="671829"/>
                </a:lnTo>
                <a:lnTo>
                  <a:pt x="59690" y="683260"/>
                </a:lnTo>
                <a:lnTo>
                  <a:pt x="62230" y="685800"/>
                </a:lnTo>
                <a:lnTo>
                  <a:pt x="64769" y="685800"/>
                </a:lnTo>
                <a:lnTo>
                  <a:pt x="64769" y="684529"/>
                </a:lnTo>
                <a:lnTo>
                  <a:pt x="1084384" y="684529"/>
                </a:lnTo>
                <a:lnTo>
                  <a:pt x="1092200" y="674370"/>
                </a:lnTo>
                <a:lnTo>
                  <a:pt x="1098550" y="661670"/>
                </a:lnTo>
                <a:lnTo>
                  <a:pt x="1101089" y="657860"/>
                </a:lnTo>
                <a:lnTo>
                  <a:pt x="1103630" y="647700"/>
                </a:lnTo>
                <a:lnTo>
                  <a:pt x="1106170" y="635000"/>
                </a:lnTo>
                <a:lnTo>
                  <a:pt x="1107863" y="608329"/>
                </a:lnTo>
                <a:close/>
              </a:path>
              <a:path w="1118870" h="1219200">
                <a:moveTo>
                  <a:pt x="547370" y="0"/>
                </a:moveTo>
                <a:lnTo>
                  <a:pt x="478790" y="8889"/>
                </a:lnTo>
                <a:lnTo>
                  <a:pt x="412750" y="24129"/>
                </a:lnTo>
                <a:lnTo>
                  <a:pt x="367030" y="44450"/>
                </a:lnTo>
                <a:lnTo>
                  <a:pt x="327660" y="74929"/>
                </a:lnTo>
                <a:lnTo>
                  <a:pt x="306070" y="101600"/>
                </a:lnTo>
                <a:lnTo>
                  <a:pt x="297180" y="105410"/>
                </a:lnTo>
                <a:lnTo>
                  <a:pt x="275590" y="118110"/>
                </a:lnTo>
                <a:lnTo>
                  <a:pt x="262890" y="125729"/>
                </a:lnTo>
                <a:lnTo>
                  <a:pt x="250190" y="134620"/>
                </a:lnTo>
                <a:lnTo>
                  <a:pt x="238759" y="143510"/>
                </a:lnTo>
                <a:lnTo>
                  <a:pt x="233679" y="147320"/>
                </a:lnTo>
                <a:lnTo>
                  <a:pt x="229870" y="152400"/>
                </a:lnTo>
                <a:lnTo>
                  <a:pt x="190499" y="189229"/>
                </a:lnTo>
                <a:lnTo>
                  <a:pt x="171449" y="208279"/>
                </a:lnTo>
                <a:lnTo>
                  <a:pt x="153670" y="228600"/>
                </a:lnTo>
                <a:lnTo>
                  <a:pt x="113030" y="273050"/>
                </a:lnTo>
                <a:lnTo>
                  <a:pt x="92709" y="297179"/>
                </a:lnTo>
                <a:lnTo>
                  <a:pt x="71120" y="322579"/>
                </a:lnTo>
                <a:lnTo>
                  <a:pt x="52069" y="349250"/>
                </a:lnTo>
                <a:lnTo>
                  <a:pt x="35559" y="377189"/>
                </a:lnTo>
                <a:lnTo>
                  <a:pt x="27939" y="389889"/>
                </a:lnTo>
                <a:lnTo>
                  <a:pt x="21589" y="403860"/>
                </a:lnTo>
                <a:lnTo>
                  <a:pt x="16509" y="417829"/>
                </a:lnTo>
                <a:lnTo>
                  <a:pt x="13969" y="431800"/>
                </a:lnTo>
                <a:lnTo>
                  <a:pt x="6350" y="467360"/>
                </a:lnTo>
                <a:lnTo>
                  <a:pt x="2539" y="497839"/>
                </a:lnTo>
                <a:lnTo>
                  <a:pt x="0" y="524510"/>
                </a:lnTo>
                <a:lnTo>
                  <a:pt x="0" y="548639"/>
                </a:lnTo>
                <a:lnTo>
                  <a:pt x="2539" y="571500"/>
                </a:lnTo>
                <a:lnTo>
                  <a:pt x="5080" y="596900"/>
                </a:lnTo>
                <a:lnTo>
                  <a:pt x="13969" y="660400"/>
                </a:lnTo>
                <a:lnTo>
                  <a:pt x="13969" y="652779"/>
                </a:lnTo>
                <a:lnTo>
                  <a:pt x="15239" y="645160"/>
                </a:lnTo>
                <a:lnTo>
                  <a:pt x="15239" y="631189"/>
                </a:lnTo>
                <a:lnTo>
                  <a:pt x="16509" y="627379"/>
                </a:lnTo>
                <a:lnTo>
                  <a:pt x="16509" y="621029"/>
                </a:lnTo>
                <a:lnTo>
                  <a:pt x="19050" y="615950"/>
                </a:lnTo>
                <a:lnTo>
                  <a:pt x="22859" y="612139"/>
                </a:lnTo>
                <a:lnTo>
                  <a:pt x="22859" y="610870"/>
                </a:lnTo>
                <a:lnTo>
                  <a:pt x="25400" y="609600"/>
                </a:lnTo>
                <a:lnTo>
                  <a:pt x="27939" y="609600"/>
                </a:lnTo>
                <a:lnTo>
                  <a:pt x="27939" y="608329"/>
                </a:lnTo>
                <a:lnTo>
                  <a:pt x="1107863" y="608329"/>
                </a:lnTo>
                <a:lnTo>
                  <a:pt x="1111250" y="554989"/>
                </a:lnTo>
                <a:lnTo>
                  <a:pt x="1113789" y="476250"/>
                </a:lnTo>
                <a:lnTo>
                  <a:pt x="1118870" y="317500"/>
                </a:lnTo>
                <a:lnTo>
                  <a:pt x="1112520" y="290829"/>
                </a:lnTo>
                <a:lnTo>
                  <a:pt x="1106170" y="267970"/>
                </a:lnTo>
                <a:lnTo>
                  <a:pt x="1098550" y="248920"/>
                </a:lnTo>
                <a:lnTo>
                  <a:pt x="1090930" y="231139"/>
                </a:lnTo>
                <a:lnTo>
                  <a:pt x="1082039" y="214629"/>
                </a:lnTo>
                <a:lnTo>
                  <a:pt x="1071880" y="195579"/>
                </a:lnTo>
                <a:lnTo>
                  <a:pt x="1042669" y="152400"/>
                </a:lnTo>
                <a:lnTo>
                  <a:pt x="1019810" y="134620"/>
                </a:lnTo>
                <a:lnTo>
                  <a:pt x="995679" y="114300"/>
                </a:lnTo>
                <a:lnTo>
                  <a:pt x="947419" y="69850"/>
                </a:lnTo>
                <a:lnTo>
                  <a:pt x="908050" y="40639"/>
                </a:lnTo>
                <a:lnTo>
                  <a:pt x="867410" y="19050"/>
                </a:lnTo>
                <a:lnTo>
                  <a:pt x="767080" y="6350"/>
                </a:lnTo>
                <a:lnTo>
                  <a:pt x="547370" y="0"/>
                </a:lnTo>
                <a:close/>
              </a:path>
            </a:pathLst>
          </a:custGeom>
          <a:solidFill>
            <a:srgbClr val="EAF6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330" y="2708909"/>
            <a:ext cx="1270000" cy="1170940"/>
          </a:xfrm>
          <a:custGeom>
            <a:avLst/>
            <a:gdLst/>
            <a:ahLst/>
            <a:cxnLst/>
            <a:rect l="l" t="t" r="r" b="b"/>
            <a:pathLst>
              <a:path w="1270000" h="1170939">
                <a:moveTo>
                  <a:pt x="504190" y="796290"/>
                </a:moveTo>
                <a:lnTo>
                  <a:pt x="450850" y="741680"/>
                </a:lnTo>
                <a:lnTo>
                  <a:pt x="419100" y="707390"/>
                </a:lnTo>
                <a:lnTo>
                  <a:pt x="391160" y="661670"/>
                </a:lnTo>
                <a:lnTo>
                  <a:pt x="368300" y="601980"/>
                </a:lnTo>
                <a:lnTo>
                  <a:pt x="356870" y="528320"/>
                </a:lnTo>
                <a:lnTo>
                  <a:pt x="363220" y="439420"/>
                </a:lnTo>
                <a:lnTo>
                  <a:pt x="394970" y="335280"/>
                </a:lnTo>
                <a:lnTo>
                  <a:pt x="365760" y="350520"/>
                </a:lnTo>
                <a:lnTo>
                  <a:pt x="334010" y="386080"/>
                </a:lnTo>
                <a:lnTo>
                  <a:pt x="304800" y="435610"/>
                </a:lnTo>
                <a:lnTo>
                  <a:pt x="278130" y="497840"/>
                </a:lnTo>
                <a:lnTo>
                  <a:pt x="262890" y="575310"/>
                </a:lnTo>
                <a:lnTo>
                  <a:pt x="267970" y="660400"/>
                </a:lnTo>
                <a:lnTo>
                  <a:pt x="297180" y="754380"/>
                </a:lnTo>
                <a:lnTo>
                  <a:pt x="353060" y="855980"/>
                </a:lnTo>
                <a:lnTo>
                  <a:pt x="378460" y="852170"/>
                </a:lnTo>
                <a:lnTo>
                  <a:pt x="405130" y="850900"/>
                </a:lnTo>
                <a:lnTo>
                  <a:pt x="434340" y="845820"/>
                </a:lnTo>
                <a:lnTo>
                  <a:pt x="458470" y="842022"/>
                </a:lnTo>
                <a:lnTo>
                  <a:pt x="478790" y="834390"/>
                </a:lnTo>
                <a:lnTo>
                  <a:pt x="495300" y="822972"/>
                </a:lnTo>
                <a:lnTo>
                  <a:pt x="502920" y="807720"/>
                </a:lnTo>
                <a:lnTo>
                  <a:pt x="504190" y="796290"/>
                </a:lnTo>
                <a:close/>
              </a:path>
              <a:path w="1270000" h="1170939">
                <a:moveTo>
                  <a:pt x="720077" y="1117600"/>
                </a:moveTo>
                <a:lnTo>
                  <a:pt x="662940" y="1129030"/>
                </a:lnTo>
                <a:lnTo>
                  <a:pt x="601980" y="1134110"/>
                </a:lnTo>
                <a:lnTo>
                  <a:pt x="546100" y="1135380"/>
                </a:lnTo>
                <a:lnTo>
                  <a:pt x="492760" y="1127760"/>
                </a:lnTo>
                <a:lnTo>
                  <a:pt x="439420" y="1116330"/>
                </a:lnTo>
                <a:lnTo>
                  <a:pt x="392430" y="1099820"/>
                </a:lnTo>
                <a:lnTo>
                  <a:pt x="353060" y="1075690"/>
                </a:lnTo>
                <a:lnTo>
                  <a:pt x="311150" y="1056640"/>
                </a:lnTo>
                <a:lnTo>
                  <a:pt x="271780" y="1027430"/>
                </a:lnTo>
                <a:lnTo>
                  <a:pt x="243840" y="990600"/>
                </a:lnTo>
                <a:lnTo>
                  <a:pt x="218440" y="960120"/>
                </a:lnTo>
                <a:lnTo>
                  <a:pt x="190500" y="919480"/>
                </a:lnTo>
                <a:lnTo>
                  <a:pt x="172720" y="876300"/>
                </a:lnTo>
                <a:lnTo>
                  <a:pt x="160020" y="834390"/>
                </a:lnTo>
                <a:lnTo>
                  <a:pt x="151130" y="792480"/>
                </a:lnTo>
                <a:lnTo>
                  <a:pt x="144780" y="741680"/>
                </a:lnTo>
                <a:lnTo>
                  <a:pt x="156210" y="576580"/>
                </a:lnTo>
                <a:lnTo>
                  <a:pt x="187960" y="440690"/>
                </a:lnTo>
                <a:lnTo>
                  <a:pt x="236220" y="334010"/>
                </a:lnTo>
                <a:lnTo>
                  <a:pt x="290830" y="252730"/>
                </a:lnTo>
                <a:lnTo>
                  <a:pt x="351790" y="193040"/>
                </a:lnTo>
                <a:lnTo>
                  <a:pt x="401320" y="156210"/>
                </a:lnTo>
                <a:lnTo>
                  <a:pt x="434340" y="134620"/>
                </a:lnTo>
                <a:lnTo>
                  <a:pt x="449580" y="128270"/>
                </a:lnTo>
                <a:lnTo>
                  <a:pt x="402590" y="132080"/>
                </a:lnTo>
                <a:lnTo>
                  <a:pt x="369570" y="138430"/>
                </a:lnTo>
                <a:lnTo>
                  <a:pt x="339090" y="146050"/>
                </a:lnTo>
                <a:lnTo>
                  <a:pt x="311150" y="149860"/>
                </a:lnTo>
                <a:lnTo>
                  <a:pt x="290830" y="154940"/>
                </a:lnTo>
                <a:lnTo>
                  <a:pt x="267970" y="158750"/>
                </a:lnTo>
                <a:lnTo>
                  <a:pt x="246380" y="168910"/>
                </a:lnTo>
                <a:lnTo>
                  <a:pt x="220980" y="177800"/>
                </a:lnTo>
                <a:lnTo>
                  <a:pt x="119380" y="278130"/>
                </a:lnTo>
                <a:lnTo>
                  <a:pt x="44450" y="421640"/>
                </a:lnTo>
                <a:lnTo>
                  <a:pt x="31750" y="497840"/>
                </a:lnTo>
                <a:lnTo>
                  <a:pt x="13970" y="572770"/>
                </a:lnTo>
                <a:lnTo>
                  <a:pt x="3810" y="654050"/>
                </a:lnTo>
                <a:lnTo>
                  <a:pt x="0" y="732790"/>
                </a:lnTo>
                <a:lnTo>
                  <a:pt x="11430" y="819150"/>
                </a:lnTo>
                <a:lnTo>
                  <a:pt x="43180" y="900430"/>
                </a:lnTo>
                <a:lnTo>
                  <a:pt x="96520" y="986790"/>
                </a:lnTo>
                <a:lnTo>
                  <a:pt x="140970" y="1036320"/>
                </a:lnTo>
                <a:lnTo>
                  <a:pt x="194310" y="1083310"/>
                </a:lnTo>
                <a:lnTo>
                  <a:pt x="227330" y="1101090"/>
                </a:lnTo>
                <a:lnTo>
                  <a:pt x="259080" y="1118870"/>
                </a:lnTo>
                <a:lnTo>
                  <a:pt x="297180" y="1136650"/>
                </a:lnTo>
                <a:lnTo>
                  <a:pt x="374650" y="1159510"/>
                </a:lnTo>
                <a:lnTo>
                  <a:pt x="419100" y="1165860"/>
                </a:lnTo>
                <a:lnTo>
                  <a:pt x="463550" y="1170940"/>
                </a:lnTo>
                <a:lnTo>
                  <a:pt x="557530" y="1163320"/>
                </a:lnTo>
                <a:lnTo>
                  <a:pt x="610870" y="1150620"/>
                </a:lnTo>
                <a:lnTo>
                  <a:pt x="664210" y="1139190"/>
                </a:lnTo>
                <a:lnTo>
                  <a:pt x="674065" y="1135380"/>
                </a:lnTo>
                <a:lnTo>
                  <a:pt x="720077" y="1117600"/>
                </a:lnTo>
                <a:close/>
              </a:path>
              <a:path w="1270000" h="1170939">
                <a:moveTo>
                  <a:pt x="1270000" y="495300"/>
                </a:moveTo>
                <a:lnTo>
                  <a:pt x="1262380" y="370840"/>
                </a:lnTo>
                <a:lnTo>
                  <a:pt x="1207770" y="248920"/>
                </a:lnTo>
                <a:lnTo>
                  <a:pt x="1143000" y="170180"/>
                </a:lnTo>
                <a:lnTo>
                  <a:pt x="1088390" y="107950"/>
                </a:lnTo>
                <a:lnTo>
                  <a:pt x="1041400" y="72390"/>
                </a:lnTo>
                <a:lnTo>
                  <a:pt x="1003300" y="54610"/>
                </a:lnTo>
                <a:lnTo>
                  <a:pt x="972820" y="46990"/>
                </a:lnTo>
                <a:lnTo>
                  <a:pt x="908050" y="7620"/>
                </a:lnTo>
                <a:lnTo>
                  <a:pt x="707390" y="0"/>
                </a:lnTo>
                <a:lnTo>
                  <a:pt x="650240" y="6350"/>
                </a:lnTo>
                <a:lnTo>
                  <a:pt x="594360" y="7620"/>
                </a:lnTo>
                <a:lnTo>
                  <a:pt x="546100" y="16510"/>
                </a:lnTo>
                <a:lnTo>
                  <a:pt x="467360" y="36830"/>
                </a:lnTo>
                <a:lnTo>
                  <a:pt x="431800" y="53340"/>
                </a:lnTo>
                <a:lnTo>
                  <a:pt x="398780" y="74930"/>
                </a:lnTo>
                <a:lnTo>
                  <a:pt x="364490" y="101600"/>
                </a:lnTo>
                <a:lnTo>
                  <a:pt x="422910" y="90170"/>
                </a:lnTo>
                <a:lnTo>
                  <a:pt x="474980" y="82550"/>
                </a:lnTo>
                <a:lnTo>
                  <a:pt x="577850" y="77470"/>
                </a:lnTo>
                <a:lnTo>
                  <a:pt x="621030" y="72390"/>
                </a:lnTo>
                <a:lnTo>
                  <a:pt x="665480" y="78740"/>
                </a:lnTo>
                <a:lnTo>
                  <a:pt x="711200" y="78740"/>
                </a:lnTo>
                <a:lnTo>
                  <a:pt x="750570" y="88900"/>
                </a:lnTo>
                <a:lnTo>
                  <a:pt x="789940" y="97790"/>
                </a:lnTo>
                <a:lnTo>
                  <a:pt x="829310" y="111760"/>
                </a:lnTo>
                <a:lnTo>
                  <a:pt x="866140" y="130810"/>
                </a:lnTo>
                <a:lnTo>
                  <a:pt x="899160" y="147320"/>
                </a:lnTo>
                <a:lnTo>
                  <a:pt x="929640" y="173990"/>
                </a:lnTo>
                <a:lnTo>
                  <a:pt x="965200" y="196850"/>
                </a:lnTo>
                <a:lnTo>
                  <a:pt x="994410" y="228600"/>
                </a:lnTo>
                <a:lnTo>
                  <a:pt x="1024890" y="260350"/>
                </a:lnTo>
                <a:lnTo>
                  <a:pt x="1069340" y="345440"/>
                </a:lnTo>
                <a:lnTo>
                  <a:pt x="1092200" y="444500"/>
                </a:lnTo>
                <a:lnTo>
                  <a:pt x="1089660" y="556260"/>
                </a:lnTo>
                <a:lnTo>
                  <a:pt x="1073150" y="665480"/>
                </a:lnTo>
                <a:lnTo>
                  <a:pt x="1046480" y="782320"/>
                </a:lnTo>
                <a:lnTo>
                  <a:pt x="1008380" y="886472"/>
                </a:lnTo>
                <a:lnTo>
                  <a:pt x="972820" y="976630"/>
                </a:lnTo>
                <a:lnTo>
                  <a:pt x="933450" y="1046480"/>
                </a:lnTo>
                <a:lnTo>
                  <a:pt x="985520" y="999490"/>
                </a:lnTo>
                <a:lnTo>
                  <a:pt x="1052830" y="930910"/>
                </a:lnTo>
                <a:lnTo>
                  <a:pt x="1125220" y="839470"/>
                </a:lnTo>
                <a:lnTo>
                  <a:pt x="1195070" y="737870"/>
                </a:lnTo>
                <a:lnTo>
                  <a:pt x="1244600" y="622300"/>
                </a:lnTo>
                <a:lnTo>
                  <a:pt x="1270000" y="49530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9939" y="4033520"/>
            <a:ext cx="214629" cy="313690"/>
          </a:xfrm>
          <a:custGeom>
            <a:avLst/>
            <a:gdLst/>
            <a:ahLst/>
            <a:cxnLst/>
            <a:rect l="l" t="t" r="r" b="b"/>
            <a:pathLst>
              <a:path w="214630" h="313689">
                <a:moveTo>
                  <a:pt x="0" y="0"/>
                </a:moveTo>
                <a:lnTo>
                  <a:pt x="96519" y="313689"/>
                </a:lnTo>
                <a:lnTo>
                  <a:pt x="214629" y="23494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6757" y="3788409"/>
            <a:ext cx="1149985" cy="1191260"/>
          </a:xfrm>
          <a:custGeom>
            <a:avLst/>
            <a:gdLst/>
            <a:ahLst/>
            <a:cxnLst/>
            <a:rect l="l" t="t" r="r" b="b"/>
            <a:pathLst>
              <a:path w="1149985" h="1191260">
                <a:moveTo>
                  <a:pt x="48272" y="143510"/>
                </a:moveTo>
                <a:lnTo>
                  <a:pt x="41922" y="91440"/>
                </a:lnTo>
                <a:lnTo>
                  <a:pt x="15252" y="63500"/>
                </a:lnTo>
                <a:lnTo>
                  <a:pt x="2552" y="60960"/>
                </a:lnTo>
                <a:lnTo>
                  <a:pt x="3822" y="114300"/>
                </a:lnTo>
                <a:lnTo>
                  <a:pt x="5092" y="151130"/>
                </a:lnTo>
                <a:lnTo>
                  <a:pt x="5092" y="190500"/>
                </a:lnTo>
                <a:lnTo>
                  <a:pt x="0" y="247650"/>
                </a:lnTo>
                <a:lnTo>
                  <a:pt x="27952" y="212090"/>
                </a:lnTo>
                <a:lnTo>
                  <a:pt x="41922" y="176530"/>
                </a:lnTo>
                <a:lnTo>
                  <a:pt x="48272" y="143510"/>
                </a:lnTo>
                <a:close/>
              </a:path>
              <a:path w="1149985" h="1191260">
                <a:moveTo>
                  <a:pt x="340372" y="95250"/>
                </a:moveTo>
                <a:lnTo>
                  <a:pt x="187972" y="0"/>
                </a:lnTo>
                <a:lnTo>
                  <a:pt x="90182" y="26670"/>
                </a:lnTo>
                <a:lnTo>
                  <a:pt x="100342" y="31750"/>
                </a:lnTo>
                <a:lnTo>
                  <a:pt x="109232" y="38100"/>
                </a:lnTo>
                <a:lnTo>
                  <a:pt x="123202" y="44450"/>
                </a:lnTo>
                <a:lnTo>
                  <a:pt x="143522" y="50800"/>
                </a:lnTo>
                <a:lnTo>
                  <a:pt x="163842" y="60960"/>
                </a:lnTo>
                <a:lnTo>
                  <a:pt x="185432" y="68580"/>
                </a:lnTo>
                <a:lnTo>
                  <a:pt x="208292" y="80010"/>
                </a:lnTo>
                <a:lnTo>
                  <a:pt x="186702" y="85090"/>
                </a:lnTo>
                <a:lnTo>
                  <a:pt x="157492" y="100330"/>
                </a:lnTo>
                <a:lnTo>
                  <a:pt x="125742" y="124460"/>
                </a:lnTo>
                <a:lnTo>
                  <a:pt x="95262" y="154940"/>
                </a:lnTo>
                <a:lnTo>
                  <a:pt x="67322" y="186690"/>
                </a:lnTo>
                <a:lnTo>
                  <a:pt x="43192" y="222250"/>
                </a:lnTo>
                <a:lnTo>
                  <a:pt x="26682" y="278130"/>
                </a:lnTo>
                <a:lnTo>
                  <a:pt x="73672" y="219710"/>
                </a:lnTo>
                <a:lnTo>
                  <a:pt x="125742" y="176530"/>
                </a:lnTo>
                <a:lnTo>
                  <a:pt x="175272" y="144780"/>
                </a:lnTo>
                <a:lnTo>
                  <a:pt x="227342" y="120650"/>
                </a:lnTo>
                <a:lnTo>
                  <a:pt x="270522" y="104140"/>
                </a:lnTo>
                <a:lnTo>
                  <a:pt x="332752" y="95250"/>
                </a:lnTo>
                <a:lnTo>
                  <a:pt x="340372" y="95250"/>
                </a:lnTo>
                <a:close/>
              </a:path>
              <a:path w="1149985" h="1191260">
                <a:moveTo>
                  <a:pt x="1149362" y="1160780"/>
                </a:moveTo>
                <a:lnTo>
                  <a:pt x="1012202" y="1104900"/>
                </a:lnTo>
                <a:lnTo>
                  <a:pt x="873772" y="1035050"/>
                </a:lnTo>
                <a:lnTo>
                  <a:pt x="753122" y="962660"/>
                </a:lnTo>
                <a:lnTo>
                  <a:pt x="660412" y="881380"/>
                </a:lnTo>
                <a:lnTo>
                  <a:pt x="622312" y="842010"/>
                </a:lnTo>
                <a:lnTo>
                  <a:pt x="582942" y="807720"/>
                </a:lnTo>
                <a:lnTo>
                  <a:pt x="537222" y="764540"/>
                </a:lnTo>
                <a:lnTo>
                  <a:pt x="491502" y="708660"/>
                </a:lnTo>
                <a:lnTo>
                  <a:pt x="438162" y="638810"/>
                </a:lnTo>
                <a:lnTo>
                  <a:pt x="383552" y="546100"/>
                </a:lnTo>
                <a:lnTo>
                  <a:pt x="318782" y="426720"/>
                </a:lnTo>
                <a:lnTo>
                  <a:pt x="250202" y="266700"/>
                </a:lnTo>
                <a:lnTo>
                  <a:pt x="260362" y="337820"/>
                </a:lnTo>
                <a:lnTo>
                  <a:pt x="287032" y="416560"/>
                </a:lnTo>
                <a:lnTo>
                  <a:pt x="322592" y="500380"/>
                </a:lnTo>
                <a:lnTo>
                  <a:pt x="364502" y="590550"/>
                </a:lnTo>
                <a:lnTo>
                  <a:pt x="415302" y="678180"/>
                </a:lnTo>
                <a:lnTo>
                  <a:pt x="471182" y="765810"/>
                </a:lnTo>
                <a:lnTo>
                  <a:pt x="524522" y="842010"/>
                </a:lnTo>
                <a:lnTo>
                  <a:pt x="581672" y="909320"/>
                </a:lnTo>
                <a:lnTo>
                  <a:pt x="643902" y="976630"/>
                </a:lnTo>
                <a:lnTo>
                  <a:pt x="702322" y="1031240"/>
                </a:lnTo>
                <a:lnTo>
                  <a:pt x="756932" y="1070610"/>
                </a:lnTo>
                <a:lnTo>
                  <a:pt x="807720" y="1106170"/>
                </a:lnTo>
                <a:lnTo>
                  <a:pt x="857262" y="1132840"/>
                </a:lnTo>
                <a:lnTo>
                  <a:pt x="910602" y="1153160"/>
                </a:lnTo>
                <a:lnTo>
                  <a:pt x="965212" y="1174750"/>
                </a:lnTo>
                <a:lnTo>
                  <a:pt x="1023632" y="1191260"/>
                </a:lnTo>
                <a:lnTo>
                  <a:pt x="1149362" y="116078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157729" y="5074920"/>
            <a:ext cx="433070" cy="294640"/>
          </a:xfrm>
          <a:custGeom>
            <a:avLst/>
            <a:gdLst/>
            <a:ahLst/>
            <a:cxnLst/>
            <a:rect l="l" t="t" r="r" b="b"/>
            <a:pathLst>
              <a:path w="433069" h="294639">
                <a:moveTo>
                  <a:pt x="58419" y="0"/>
                </a:moveTo>
                <a:lnTo>
                  <a:pt x="0" y="38099"/>
                </a:lnTo>
                <a:lnTo>
                  <a:pt x="144780" y="101599"/>
                </a:lnTo>
                <a:lnTo>
                  <a:pt x="252730" y="165099"/>
                </a:lnTo>
                <a:lnTo>
                  <a:pt x="330200" y="228599"/>
                </a:lnTo>
                <a:lnTo>
                  <a:pt x="383539" y="294639"/>
                </a:lnTo>
                <a:lnTo>
                  <a:pt x="433069" y="287019"/>
                </a:lnTo>
                <a:lnTo>
                  <a:pt x="411480" y="251459"/>
                </a:lnTo>
                <a:lnTo>
                  <a:pt x="387350" y="219709"/>
                </a:lnTo>
                <a:lnTo>
                  <a:pt x="360680" y="186689"/>
                </a:lnTo>
                <a:lnTo>
                  <a:pt x="330200" y="157479"/>
                </a:lnTo>
                <a:lnTo>
                  <a:pt x="274319" y="116839"/>
                </a:lnTo>
                <a:lnTo>
                  <a:pt x="207009" y="73659"/>
                </a:lnTo>
                <a:lnTo>
                  <a:pt x="134619" y="34289"/>
                </a:lnTo>
                <a:lnTo>
                  <a:pt x="58419" y="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586989" y="5521959"/>
            <a:ext cx="58419" cy="195580"/>
          </a:xfrm>
          <a:custGeom>
            <a:avLst/>
            <a:gdLst/>
            <a:ahLst/>
            <a:cxnLst/>
            <a:rect l="l" t="t" r="r" b="b"/>
            <a:pathLst>
              <a:path w="58419" h="195579">
                <a:moveTo>
                  <a:pt x="58420" y="0"/>
                </a:moveTo>
                <a:lnTo>
                  <a:pt x="10160" y="7619"/>
                </a:lnTo>
                <a:lnTo>
                  <a:pt x="12700" y="35559"/>
                </a:lnTo>
                <a:lnTo>
                  <a:pt x="11430" y="64769"/>
                </a:lnTo>
                <a:lnTo>
                  <a:pt x="10160" y="90169"/>
                </a:lnTo>
                <a:lnTo>
                  <a:pt x="7620" y="113029"/>
                </a:lnTo>
                <a:lnTo>
                  <a:pt x="2540" y="138429"/>
                </a:lnTo>
                <a:lnTo>
                  <a:pt x="0" y="179069"/>
                </a:lnTo>
                <a:lnTo>
                  <a:pt x="1270" y="195579"/>
                </a:lnTo>
                <a:lnTo>
                  <a:pt x="17780" y="171449"/>
                </a:lnTo>
                <a:lnTo>
                  <a:pt x="29210" y="143509"/>
                </a:lnTo>
                <a:lnTo>
                  <a:pt x="39370" y="119379"/>
                </a:lnTo>
                <a:lnTo>
                  <a:pt x="46990" y="97789"/>
                </a:lnTo>
                <a:lnTo>
                  <a:pt x="54610" y="73659"/>
                </a:lnTo>
                <a:lnTo>
                  <a:pt x="55880" y="48259"/>
                </a:lnTo>
                <a:lnTo>
                  <a:pt x="57150" y="25399"/>
                </a:lnTo>
                <a:lnTo>
                  <a:pt x="58420" y="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69950" y="6209029"/>
            <a:ext cx="406400" cy="543560"/>
          </a:xfrm>
          <a:custGeom>
            <a:avLst/>
            <a:gdLst/>
            <a:ahLst/>
            <a:cxnLst/>
            <a:rect l="l" t="t" r="r" b="b"/>
            <a:pathLst>
              <a:path w="406400" h="543559">
                <a:moveTo>
                  <a:pt x="166370" y="527050"/>
                </a:moveTo>
                <a:lnTo>
                  <a:pt x="0" y="224790"/>
                </a:lnTo>
                <a:lnTo>
                  <a:pt x="40640" y="543560"/>
                </a:lnTo>
                <a:lnTo>
                  <a:pt x="166370" y="527050"/>
                </a:lnTo>
                <a:close/>
              </a:path>
              <a:path w="406400" h="543559">
                <a:moveTo>
                  <a:pt x="406400" y="125730"/>
                </a:moveTo>
                <a:lnTo>
                  <a:pt x="144780" y="0"/>
                </a:lnTo>
                <a:lnTo>
                  <a:pt x="312420" y="223520"/>
                </a:lnTo>
                <a:lnTo>
                  <a:pt x="406400" y="12573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83590" y="1811020"/>
            <a:ext cx="304800" cy="179070"/>
          </a:xfrm>
          <a:custGeom>
            <a:avLst/>
            <a:gdLst/>
            <a:ahLst/>
            <a:cxnLst/>
            <a:rect l="l" t="t" r="r" b="b"/>
            <a:pathLst>
              <a:path w="304800" h="179069">
                <a:moveTo>
                  <a:pt x="0" y="0"/>
                </a:moveTo>
                <a:lnTo>
                  <a:pt x="250190" y="179069"/>
                </a:lnTo>
                <a:lnTo>
                  <a:pt x="30480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27709" y="2117089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69" h="336550">
                <a:moveTo>
                  <a:pt x="0" y="0"/>
                </a:moveTo>
                <a:lnTo>
                  <a:pt x="163830" y="336550"/>
                </a:lnTo>
                <a:lnTo>
                  <a:pt x="28067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54329" y="2081529"/>
            <a:ext cx="129539" cy="364490"/>
          </a:xfrm>
          <a:custGeom>
            <a:avLst/>
            <a:gdLst/>
            <a:ahLst/>
            <a:cxnLst/>
            <a:rect l="l" t="t" r="r" b="b"/>
            <a:pathLst>
              <a:path w="129540" h="364489">
                <a:moveTo>
                  <a:pt x="69850" y="0"/>
                </a:moveTo>
                <a:lnTo>
                  <a:pt x="0" y="342900"/>
                </a:lnTo>
                <a:lnTo>
                  <a:pt x="129540" y="364490"/>
                </a:lnTo>
                <a:lnTo>
                  <a:pt x="698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9700" y="148589"/>
            <a:ext cx="1102360" cy="1200150"/>
          </a:xfrm>
          <a:custGeom>
            <a:avLst/>
            <a:gdLst/>
            <a:ahLst/>
            <a:cxnLst/>
            <a:rect l="l" t="t" r="r" b="b"/>
            <a:pathLst>
              <a:path w="1102360" h="1200150">
                <a:moveTo>
                  <a:pt x="419100" y="0"/>
                </a:moveTo>
                <a:lnTo>
                  <a:pt x="408940" y="2539"/>
                </a:lnTo>
                <a:lnTo>
                  <a:pt x="401320" y="5079"/>
                </a:lnTo>
                <a:lnTo>
                  <a:pt x="393700" y="6350"/>
                </a:lnTo>
                <a:lnTo>
                  <a:pt x="355600" y="16509"/>
                </a:lnTo>
                <a:lnTo>
                  <a:pt x="308609" y="27939"/>
                </a:lnTo>
                <a:lnTo>
                  <a:pt x="295909" y="30479"/>
                </a:lnTo>
                <a:lnTo>
                  <a:pt x="290830" y="33019"/>
                </a:lnTo>
                <a:lnTo>
                  <a:pt x="284480" y="35559"/>
                </a:lnTo>
                <a:lnTo>
                  <a:pt x="280670" y="38100"/>
                </a:lnTo>
                <a:lnTo>
                  <a:pt x="275590" y="40639"/>
                </a:lnTo>
                <a:lnTo>
                  <a:pt x="270509" y="44450"/>
                </a:lnTo>
                <a:lnTo>
                  <a:pt x="266700" y="48259"/>
                </a:lnTo>
                <a:lnTo>
                  <a:pt x="260350" y="50800"/>
                </a:lnTo>
                <a:lnTo>
                  <a:pt x="255270" y="53339"/>
                </a:lnTo>
                <a:lnTo>
                  <a:pt x="242570" y="60959"/>
                </a:lnTo>
                <a:lnTo>
                  <a:pt x="231140" y="69850"/>
                </a:lnTo>
                <a:lnTo>
                  <a:pt x="218440" y="78739"/>
                </a:lnTo>
                <a:lnTo>
                  <a:pt x="195579" y="100329"/>
                </a:lnTo>
                <a:lnTo>
                  <a:pt x="185420" y="109219"/>
                </a:lnTo>
                <a:lnTo>
                  <a:pt x="173990" y="118109"/>
                </a:lnTo>
                <a:lnTo>
                  <a:pt x="167640" y="120650"/>
                </a:lnTo>
                <a:lnTo>
                  <a:pt x="160020" y="124459"/>
                </a:lnTo>
                <a:lnTo>
                  <a:pt x="153670" y="129539"/>
                </a:lnTo>
                <a:lnTo>
                  <a:pt x="146050" y="134619"/>
                </a:lnTo>
                <a:lnTo>
                  <a:pt x="130810" y="146050"/>
                </a:lnTo>
                <a:lnTo>
                  <a:pt x="116839" y="160019"/>
                </a:lnTo>
                <a:lnTo>
                  <a:pt x="104139" y="175259"/>
                </a:lnTo>
                <a:lnTo>
                  <a:pt x="88900" y="198119"/>
                </a:lnTo>
                <a:lnTo>
                  <a:pt x="85089" y="205739"/>
                </a:lnTo>
                <a:lnTo>
                  <a:pt x="81279" y="212089"/>
                </a:lnTo>
                <a:lnTo>
                  <a:pt x="78739" y="219709"/>
                </a:lnTo>
                <a:lnTo>
                  <a:pt x="77470" y="222249"/>
                </a:lnTo>
                <a:lnTo>
                  <a:pt x="71120" y="228599"/>
                </a:lnTo>
                <a:lnTo>
                  <a:pt x="68579" y="232409"/>
                </a:lnTo>
                <a:lnTo>
                  <a:pt x="66039" y="237489"/>
                </a:lnTo>
                <a:lnTo>
                  <a:pt x="62230" y="241299"/>
                </a:lnTo>
                <a:lnTo>
                  <a:pt x="60960" y="245109"/>
                </a:lnTo>
                <a:lnTo>
                  <a:pt x="57150" y="250189"/>
                </a:lnTo>
                <a:lnTo>
                  <a:pt x="54610" y="255269"/>
                </a:lnTo>
                <a:lnTo>
                  <a:pt x="53339" y="261619"/>
                </a:lnTo>
                <a:lnTo>
                  <a:pt x="50800" y="266699"/>
                </a:lnTo>
                <a:lnTo>
                  <a:pt x="44450" y="289559"/>
                </a:lnTo>
                <a:lnTo>
                  <a:pt x="39369" y="307339"/>
                </a:lnTo>
                <a:lnTo>
                  <a:pt x="35560" y="321309"/>
                </a:lnTo>
                <a:lnTo>
                  <a:pt x="31750" y="334009"/>
                </a:lnTo>
                <a:lnTo>
                  <a:pt x="27939" y="341629"/>
                </a:lnTo>
                <a:lnTo>
                  <a:pt x="24130" y="350519"/>
                </a:lnTo>
                <a:lnTo>
                  <a:pt x="5080" y="387349"/>
                </a:lnTo>
                <a:lnTo>
                  <a:pt x="3810" y="392429"/>
                </a:lnTo>
                <a:lnTo>
                  <a:pt x="3810" y="400049"/>
                </a:lnTo>
                <a:lnTo>
                  <a:pt x="0" y="622299"/>
                </a:lnTo>
                <a:lnTo>
                  <a:pt x="1269" y="623569"/>
                </a:lnTo>
                <a:lnTo>
                  <a:pt x="2539" y="623569"/>
                </a:lnTo>
                <a:lnTo>
                  <a:pt x="6350" y="627379"/>
                </a:lnTo>
                <a:lnTo>
                  <a:pt x="6350" y="628649"/>
                </a:lnTo>
                <a:lnTo>
                  <a:pt x="7619" y="636269"/>
                </a:lnTo>
                <a:lnTo>
                  <a:pt x="7619" y="643889"/>
                </a:lnTo>
                <a:lnTo>
                  <a:pt x="8889" y="659129"/>
                </a:lnTo>
                <a:lnTo>
                  <a:pt x="8889" y="689609"/>
                </a:lnTo>
                <a:lnTo>
                  <a:pt x="11430" y="698499"/>
                </a:lnTo>
                <a:lnTo>
                  <a:pt x="12700" y="706119"/>
                </a:lnTo>
                <a:lnTo>
                  <a:pt x="15239" y="713739"/>
                </a:lnTo>
                <a:lnTo>
                  <a:pt x="17780" y="718819"/>
                </a:lnTo>
                <a:lnTo>
                  <a:pt x="25400" y="731519"/>
                </a:lnTo>
                <a:lnTo>
                  <a:pt x="34289" y="746759"/>
                </a:lnTo>
                <a:lnTo>
                  <a:pt x="43180" y="753109"/>
                </a:lnTo>
                <a:lnTo>
                  <a:pt x="50800" y="759459"/>
                </a:lnTo>
                <a:lnTo>
                  <a:pt x="66039" y="773429"/>
                </a:lnTo>
                <a:lnTo>
                  <a:pt x="95250" y="803909"/>
                </a:lnTo>
                <a:lnTo>
                  <a:pt x="101600" y="810259"/>
                </a:lnTo>
                <a:lnTo>
                  <a:pt x="109220" y="815339"/>
                </a:lnTo>
                <a:lnTo>
                  <a:pt x="116839" y="821689"/>
                </a:lnTo>
                <a:lnTo>
                  <a:pt x="124460" y="826769"/>
                </a:lnTo>
                <a:lnTo>
                  <a:pt x="184150" y="869949"/>
                </a:lnTo>
                <a:lnTo>
                  <a:pt x="236220" y="919479"/>
                </a:lnTo>
                <a:lnTo>
                  <a:pt x="265430" y="952499"/>
                </a:lnTo>
                <a:lnTo>
                  <a:pt x="270509" y="957579"/>
                </a:lnTo>
                <a:lnTo>
                  <a:pt x="276859" y="961389"/>
                </a:lnTo>
                <a:lnTo>
                  <a:pt x="283209" y="966469"/>
                </a:lnTo>
                <a:lnTo>
                  <a:pt x="295909" y="975359"/>
                </a:lnTo>
                <a:lnTo>
                  <a:pt x="302259" y="980439"/>
                </a:lnTo>
                <a:lnTo>
                  <a:pt x="308609" y="984249"/>
                </a:lnTo>
                <a:lnTo>
                  <a:pt x="308609" y="985519"/>
                </a:lnTo>
                <a:lnTo>
                  <a:pt x="311150" y="985519"/>
                </a:lnTo>
                <a:lnTo>
                  <a:pt x="312420" y="986789"/>
                </a:lnTo>
                <a:lnTo>
                  <a:pt x="313690" y="986789"/>
                </a:lnTo>
                <a:lnTo>
                  <a:pt x="320040" y="988059"/>
                </a:lnTo>
                <a:lnTo>
                  <a:pt x="323850" y="989329"/>
                </a:lnTo>
                <a:lnTo>
                  <a:pt x="326390" y="989329"/>
                </a:lnTo>
                <a:lnTo>
                  <a:pt x="328930" y="991869"/>
                </a:lnTo>
                <a:lnTo>
                  <a:pt x="328930" y="993139"/>
                </a:lnTo>
                <a:lnTo>
                  <a:pt x="330200" y="993139"/>
                </a:lnTo>
                <a:lnTo>
                  <a:pt x="330200" y="995679"/>
                </a:lnTo>
                <a:lnTo>
                  <a:pt x="332740" y="998219"/>
                </a:lnTo>
                <a:lnTo>
                  <a:pt x="332740" y="1022349"/>
                </a:lnTo>
                <a:lnTo>
                  <a:pt x="330200" y="1027429"/>
                </a:lnTo>
                <a:lnTo>
                  <a:pt x="318770" y="1046479"/>
                </a:lnTo>
                <a:lnTo>
                  <a:pt x="316230" y="1052829"/>
                </a:lnTo>
                <a:lnTo>
                  <a:pt x="312420" y="1057909"/>
                </a:lnTo>
                <a:lnTo>
                  <a:pt x="309880" y="1064259"/>
                </a:lnTo>
                <a:lnTo>
                  <a:pt x="308609" y="1070609"/>
                </a:lnTo>
                <a:lnTo>
                  <a:pt x="288290" y="1085849"/>
                </a:lnTo>
                <a:lnTo>
                  <a:pt x="267970" y="1099819"/>
                </a:lnTo>
                <a:lnTo>
                  <a:pt x="257810" y="1107439"/>
                </a:lnTo>
                <a:lnTo>
                  <a:pt x="248920" y="1116329"/>
                </a:lnTo>
                <a:lnTo>
                  <a:pt x="246379" y="1120139"/>
                </a:lnTo>
                <a:lnTo>
                  <a:pt x="242570" y="1125219"/>
                </a:lnTo>
                <a:lnTo>
                  <a:pt x="240029" y="1130299"/>
                </a:lnTo>
                <a:lnTo>
                  <a:pt x="237490" y="1136649"/>
                </a:lnTo>
                <a:lnTo>
                  <a:pt x="240029" y="1137919"/>
                </a:lnTo>
                <a:lnTo>
                  <a:pt x="245110" y="1139189"/>
                </a:lnTo>
                <a:lnTo>
                  <a:pt x="251460" y="1140459"/>
                </a:lnTo>
                <a:lnTo>
                  <a:pt x="254000" y="1142999"/>
                </a:lnTo>
                <a:lnTo>
                  <a:pt x="256540" y="1142999"/>
                </a:lnTo>
                <a:lnTo>
                  <a:pt x="261620" y="1145539"/>
                </a:lnTo>
                <a:lnTo>
                  <a:pt x="265430" y="1146809"/>
                </a:lnTo>
                <a:lnTo>
                  <a:pt x="274320" y="1150619"/>
                </a:lnTo>
                <a:lnTo>
                  <a:pt x="292100" y="1155699"/>
                </a:lnTo>
                <a:lnTo>
                  <a:pt x="304800" y="1160779"/>
                </a:lnTo>
                <a:lnTo>
                  <a:pt x="345440" y="1186179"/>
                </a:lnTo>
                <a:lnTo>
                  <a:pt x="381000" y="1200149"/>
                </a:lnTo>
                <a:lnTo>
                  <a:pt x="383540" y="1198879"/>
                </a:lnTo>
                <a:lnTo>
                  <a:pt x="388620" y="1193799"/>
                </a:lnTo>
                <a:lnTo>
                  <a:pt x="391159" y="1189989"/>
                </a:lnTo>
                <a:lnTo>
                  <a:pt x="393700" y="1187449"/>
                </a:lnTo>
                <a:lnTo>
                  <a:pt x="396240" y="1183639"/>
                </a:lnTo>
                <a:lnTo>
                  <a:pt x="403859" y="1168399"/>
                </a:lnTo>
                <a:lnTo>
                  <a:pt x="408940" y="1153159"/>
                </a:lnTo>
                <a:lnTo>
                  <a:pt x="408940" y="1149349"/>
                </a:lnTo>
                <a:lnTo>
                  <a:pt x="410209" y="1146809"/>
                </a:lnTo>
                <a:lnTo>
                  <a:pt x="411480" y="1126489"/>
                </a:lnTo>
                <a:lnTo>
                  <a:pt x="411480" y="1112519"/>
                </a:lnTo>
                <a:lnTo>
                  <a:pt x="410209" y="1107439"/>
                </a:lnTo>
                <a:lnTo>
                  <a:pt x="410209" y="1102359"/>
                </a:lnTo>
                <a:lnTo>
                  <a:pt x="407670" y="1097279"/>
                </a:lnTo>
                <a:lnTo>
                  <a:pt x="407670" y="1092199"/>
                </a:lnTo>
                <a:lnTo>
                  <a:pt x="408940" y="1090929"/>
                </a:lnTo>
                <a:lnTo>
                  <a:pt x="410209" y="1090929"/>
                </a:lnTo>
                <a:lnTo>
                  <a:pt x="411480" y="1089659"/>
                </a:lnTo>
                <a:lnTo>
                  <a:pt x="414020" y="1089659"/>
                </a:lnTo>
                <a:lnTo>
                  <a:pt x="421640" y="1085849"/>
                </a:lnTo>
                <a:lnTo>
                  <a:pt x="641350" y="1085849"/>
                </a:lnTo>
                <a:lnTo>
                  <a:pt x="645160" y="1084579"/>
                </a:lnTo>
                <a:lnTo>
                  <a:pt x="648970" y="1084579"/>
                </a:lnTo>
                <a:lnTo>
                  <a:pt x="652780" y="1083309"/>
                </a:lnTo>
                <a:lnTo>
                  <a:pt x="657860" y="1083309"/>
                </a:lnTo>
                <a:lnTo>
                  <a:pt x="668020" y="1082039"/>
                </a:lnTo>
                <a:lnTo>
                  <a:pt x="695960" y="1082039"/>
                </a:lnTo>
                <a:lnTo>
                  <a:pt x="711200" y="1076959"/>
                </a:lnTo>
                <a:lnTo>
                  <a:pt x="716280" y="1074419"/>
                </a:lnTo>
                <a:lnTo>
                  <a:pt x="725169" y="1066799"/>
                </a:lnTo>
                <a:lnTo>
                  <a:pt x="737869" y="1059179"/>
                </a:lnTo>
                <a:lnTo>
                  <a:pt x="744219" y="1056639"/>
                </a:lnTo>
                <a:lnTo>
                  <a:pt x="749300" y="1054099"/>
                </a:lnTo>
                <a:lnTo>
                  <a:pt x="962660" y="933449"/>
                </a:lnTo>
                <a:lnTo>
                  <a:pt x="966469" y="933449"/>
                </a:lnTo>
                <a:lnTo>
                  <a:pt x="976630" y="930909"/>
                </a:lnTo>
                <a:lnTo>
                  <a:pt x="995680" y="923289"/>
                </a:lnTo>
                <a:lnTo>
                  <a:pt x="1000760" y="920749"/>
                </a:lnTo>
                <a:lnTo>
                  <a:pt x="1004569" y="916939"/>
                </a:lnTo>
                <a:lnTo>
                  <a:pt x="1004569" y="915669"/>
                </a:lnTo>
                <a:lnTo>
                  <a:pt x="1005840" y="914399"/>
                </a:lnTo>
                <a:lnTo>
                  <a:pt x="1008380" y="909319"/>
                </a:lnTo>
                <a:lnTo>
                  <a:pt x="1009650" y="901699"/>
                </a:lnTo>
                <a:lnTo>
                  <a:pt x="1012190" y="899159"/>
                </a:lnTo>
                <a:lnTo>
                  <a:pt x="1012190" y="896619"/>
                </a:lnTo>
                <a:lnTo>
                  <a:pt x="1013460" y="895349"/>
                </a:lnTo>
                <a:lnTo>
                  <a:pt x="1016000" y="890269"/>
                </a:lnTo>
                <a:lnTo>
                  <a:pt x="1018540" y="886459"/>
                </a:lnTo>
                <a:lnTo>
                  <a:pt x="1031240" y="873759"/>
                </a:lnTo>
                <a:lnTo>
                  <a:pt x="1043940" y="864869"/>
                </a:lnTo>
                <a:lnTo>
                  <a:pt x="1054100" y="854709"/>
                </a:lnTo>
                <a:lnTo>
                  <a:pt x="1076960" y="817879"/>
                </a:lnTo>
                <a:lnTo>
                  <a:pt x="1084580" y="786129"/>
                </a:lnTo>
                <a:lnTo>
                  <a:pt x="1085850" y="775969"/>
                </a:lnTo>
                <a:lnTo>
                  <a:pt x="1088390" y="754379"/>
                </a:lnTo>
                <a:lnTo>
                  <a:pt x="1088427" y="731519"/>
                </a:lnTo>
                <a:lnTo>
                  <a:pt x="1089660" y="689609"/>
                </a:lnTo>
                <a:lnTo>
                  <a:pt x="1096010" y="646429"/>
                </a:lnTo>
                <a:lnTo>
                  <a:pt x="1101090" y="604519"/>
                </a:lnTo>
                <a:lnTo>
                  <a:pt x="1102360" y="582929"/>
                </a:lnTo>
                <a:lnTo>
                  <a:pt x="1102360" y="560069"/>
                </a:lnTo>
                <a:lnTo>
                  <a:pt x="1098550" y="511809"/>
                </a:lnTo>
                <a:lnTo>
                  <a:pt x="1088390" y="449579"/>
                </a:lnTo>
                <a:lnTo>
                  <a:pt x="1071880" y="396239"/>
                </a:lnTo>
                <a:lnTo>
                  <a:pt x="1052830" y="342899"/>
                </a:lnTo>
                <a:lnTo>
                  <a:pt x="1043940" y="314959"/>
                </a:lnTo>
                <a:lnTo>
                  <a:pt x="1035050" y="283209"/>
                </a:lnTo>
                <a:lnTo>
                  <a:pt x="1029969" y="273049"/>
                </a:lnTo>
                <a:lnTo>
                  <a:pt x="1023619" y="262889"/>
                </a:lnTo>
                <a:lnTo>
                  <a:pt x="1012190" y="238759"/>
                </a:lnTo>
                <a:lnTo>
                  <a:pt x="1005840" y="227329"/>
                </a:lnTo>
                <a:lnTo>
                  <a:pt x="1002030" y="220979"/>
                </a:lnTo>
                <a:lnTo>
                  <a:pt x="998219" y="217169"/>
                </a:lnTo>
                <a:lnTo>
                  <a:pt x="994410" y="212089"/>
                </a:lnTo>
                <a:lnTo>
                  <a:pt x="990600" y="208279"/>
                </a:lnTo>
                <a:lnTo>
                  <a:pt x="982980" y="204469"/>
                </a:lnTo>
                <a:lnTo>
                  <a:pt x="981710" y="203200"/>
                </a:lnTo>
                <a:lnTo>
                  <a:pt x="939800" y="170179"/>
                </a:lnTo>
                <a:lnTo>
                  <a:pt x="885190" y="132079"/>
                </a:lnTo>
                <a:lnTo>
                  <a:pt x="826769" y="93979"/>
                </a:lnTo>
                <a:lnTo>
                  <a:pt x="774700" y="63500"/>
                </a:lnTo>
                <a:lnTo>
                  <a:pt x="767080" y="57150"/>
                </a:lnTo>
                <a:lnTo>
                  <a:pt x="758190" y="50800"/>
                </a:lnTo>
                <a:lnTo>
                  <a:pt x="748030" y="45719"/>
                </a:lnTo>
                <a:lnTo>
                  <a:pt x="739140" y="40639"/>
                </a:lnTo>
                <a:lnTo>
                  <a:pt x="728980" y="36829"/>
                </a:lnTo>
                <a:lnTo>
                  <a:pt x="717550" y="33019"/>
                </a:lnTo>
                <a:lnTo>
                  <a:pt x="695960" y="27939"/>
                </a:lnTo>
                <a:lnTo>
                  <a:pt x="651510" y="20319"/>
                </a:lnTo>
                <a:lnTo>
                  <a:pt x="629920" y="15239"/>
                </a:lnTo>
                <a:lnTo>
                  <a:pt x="604520" y="8889"/>
                </a:lnTo>
                <a:lnTo>
                  <a:pt x="593090" y="6350"/>
                </a:lnTo>
                <a:lnTo>
                  <a:pt x="577850" y="3809"/>
                </a:lnTo>
                <a:lnTo>
                  <a:pt x="565150" y="3809"/>
                </a:lnTo>
                <a:lnTo>
                  <a:pt x="528320" y="1269"/>
                </a:lnTo>
                <a:lnTo>
                  <a:pt x="491490" y="1269"/>
                </a:lnTo>
                <a:lnTo>
                  <a:pt x="419100" y="0"/>
                </a:lnTo>
                <a:close/>
              </a:path>
              <a:path w="1102360" h="1200150">
                <a:moveTo>
                  <a:pt x="641350" y="1085849"/>
                </a:moveTo>
                <a:lnTo>
                  <a:pt x="421640" y="1085849"/>
                </a:lnTo>
                <a:lnTo>
                  <a:pt x="504190" y="1092199"/>
                </a:lnTo>
                <a:lnTo>
                  <a:pt x="544830" y="1094739"/>
                </a:lnTo>
                <a:lnTo>
                  <a:pt x="593090" y="1096009"/>
                </a:lnTo>
                <a:lnTo>
                  <a:pt x="618490" y="1092199"/>
                </a:lnTo>
                <a:lnTo>
                  <a:pt x="629920" y="1089659"/>
                </a:lnTo>
                <a:lnTo>
                  <a:pt x="636270" y="1088389"/>
                </a:lnTo>
                <a:lnTo>
                  <a:pt x="641350" y="1085849"/>
                </a:lnTo>
                <a:close/>
              </a:path>
            </a:pathLst>
          </a:custGeom>
          <a:solidFill>
            <a:srgbClr val="ECF9D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3980" y="549909"/>
            <a:ext cx="372110" cy="584200"/>
          </a:xfrm>
          <a:custGeom>
            <a:avLst/>
            <a:gdLst/>
            <a:ahLst/>
            <a:cxnLst/>
            <a:rect l="l" t="t" r="r" b="b"/>
            <a:pathLst>
              <a:path w="372109" h="584200">
                <a:moveTo>
                  <a:pt x="52069" y="0"/>
                </a:moveTo>
                <a:lnTo>
                  <a:pt x="34289" y="36829"/>
                </a:lnTo>
                <a:lnTo>
                  <a:pt x="8889" y="115569"/>
                </a:lnTo>
                <a:lnTo>
                  <a:pt x="1269" y="153669"/>
                </a:lnTo>
                <a:lnTo>
                  <a:pt x="0" y="191769"/>
                </a:lnTo>
                <a:lnTo>
                  <a:pt x="1269" y="232410"/>
                </a:lnTo>
                <a:lnTo>
                  <a:pt x="7619" y="271779"/>
                </a:lnTo>
                <a:lnTo>
                  <a:pt x="19050" y="309879"/>
                </a:lnTo>
                <a:lnTo>
                  <a:pt x="38100" y="347979"/>
                </a:lnTo>
                <a:lnTo>
                  <a:pt x="63500" y="386079"/>
                </a:lnTo>
                <a:lnTo>
                  <a:pt x="93980" y="421639"/>
                </a:lnTo>
                <a:lnTo>
                  <a:pt x="135890" y="458469"/>
                </a:lnTo>
                <a:lnTo>
                  <a:pt x="182880" y="492760"/>
                </a:lnTo>
                <a:lnTo>
                  <a:pt x="237490" y="525779"/>
                </a:lnTo>
                <a:lnTo>
                  <a:pt x="298450" y="554989"/>
                </a:lnTo>
                <a:lnTo>
                  <a:pt x="372110" y="584200"/>
                </a:lnTo>
                <a:lnTo>
                  <a:pt x="313690" y="544829"/>
                </a:lnTo>
                <a:lnTo>
                  <a:pt x="262890" y="508000"/>
                </a:lnTo>
                <a:lnTo>
                  <a:pt x="220979" y="472439"/>
                </a:lnTo>
                <a:lnTo>
                  <a:pt x="185420" y="439419"/>
                </a:lnTo>
                <a:lnTo>
                  <a:pt x="154940" y="403860"/>
                </a:lnTo>
                <a:lnTo>
                  <a:pt x="132080" y="373379"/>
                </a:lnTo>
                <a:lnTo>
                  <a:pt x="113030" y="339089"/>
                </a:lnTo>
                <a:lnTo>
                  <a:pt x="86359" y="275589"/>
                </a:lnTo>
                <a:lnTo>
                  <a:pt x="69850" y="170179"/>
                </a:lnTo>
                <a:lnTo>
                  <a:pt x="64769" y="132079"/>
                </a:lnTo>
                <a:lnTo>
                  <a:pt x="60959" y="90169"/>
                </a:lnTo>
                <a:lnTo>
                  <a:pt x="57150" y="45719"/>
                </a:lnTo>
                <a:lnTo>
                  <a:pt x="52069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56870" y="1224280"/>
            <a:ext cx="240029" cy="20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80439" y="415290"/>
            <a:ext cx="132080" cy="331470"/>
          </a:xfrm>
          <a:custGeom>
            <a:avLst/>
            <a:gdLst/>
            <a:ahLst/>
            <a:cxnLst/>
            <a:rect l="l" t="t" r="r" b="b"/>
            <a:pathLst>
              <a:path w="132080" h="331470">
                <a:moveTo>
                  <a:pt x="0" y="0"/>
                </a:moveTo>
                <a:lnTo>
                  <a:pt x="41909" y="63500"/>
                </a:lnTo>
                <a:lnTo>
                  <a:pt x="59690" y="107950"/>
                </a:lnTo>
                <a:lnTo>
                  <a:pt x="62229" y="143510"/>
                </a:lnTo>
                <a:lnTo>
                  <a:pt x="54609" y="172720"/>
                </a:lnTo>
                <a:lnTo>
                  <a:pt x="36829" y="193039"/>
                </a:lnTo>
                <a:lnTo>
                  <a:pt x="20319" y="212089"/>
                </a:lnTo>
                <a:lnTo>
                  <a:pt x="10159" y="234950"/>
                </a:lnTo>
                <a:lnTo>
                  <a:pt x="10159" y="257810"/>
                </a:lnTo>
                <a:lnTo>
                  <a:pt x="20319" y="274320"/>
                </a:lnTo>
                <a:lnTo>
                  <a:pt x="33019" y="289560"/>
                </a:lnTo>
                <a:lnTo>
                  <a:pt x="43179" y="300989"/>
                </a:lnTo>
                <a:lnTo>
                  <a:pt x="54609" y="307339"/>
                </a:lnTo>
                <a:lnTo>
                  <a:pt x="64769" y="316230"/>
                </a:lnTo>
                <a:lnTo>
                  <a:pt x="76200" y="322580"/>
                </a:lnTo>
                <a:lnTo>
                  <a:pt x="87629" y="327660"/>
                </a:lnTo>
                <a:lnTo>
                  <a:pt x="95250" y="331470"/>
                </a:lnTo>
                <a:lnTo>
                  <a:pt x="127000" y="259080"/>
                </a:lnTo>
                <a:lnTo>
                  <a:pt x="132079" y="194310"/>
                </a:lnTo>
                <a:lnTo>
                  <a:pt x="116840" y="138430"/>
                </a:lnTo>
                <a:lnTo>
                  <a:pt x="93979" y="90170"/>
                </a:lnTo>
                <a:lnTo>
                  <a:pt x="62229" y="53339"/>
                </a:lnTo>
                <a:lnTo>
                  <a:pt x="30479" y="24130"/>
                </a:lnTo>
                <a:lnTo>
                  <a:pt x="761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45440" y="1159510"/>
            <a:ext cx="138430" cy="111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48689" y="717550"/>
            <a:ext cx="91440" cy="96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405889"/>
            <a:ext cx="571500" cy="1032510"/>
          </a:xfrm>
          <a:custGeom>
            <a:avLst/>
            <a:gdLst/>
            <a:ahLst/>
            <a:cxnLst/>
            <a:rect l="l" t="t" r="r" b="b"/>
            <a:pathLst>
              <a:path w="571500" h="1032510">
                <a:moveTo>
                  <a:pt x="419100" y="0"/>
                </a:moveTo>
                <a:lnTo>
                  <a:pt x="426720" y="15239"/>
                </a:lnTo>
                <a:lnTo>
                  <a:pt x="439420" y="35560"/>
                </a:lnTo>
                <a:lnTo>
                  <a:pt x="454659" y="62230"/>
                </a:lnTo>
                <a:lnTo>
                  <a:pt x="490220" y="132080"/>
                </a:lnTo>
                <a:lnTo>
                  <a:pt x="506730" y="171450"/>
                </a:lnTo>
                <a:lnTo>
                  <a:pt x="523240" y="215900"/>
                </a:lnTo>
                <a:lnTo>
                  <a:pt x="528320" y="259080"/>
                </a:lnTo>
                <a:lnTo>
                  <a:pt x="533400" y="307339"/>
                </a:lnTo>
                <a:lnTo>
                  <a:pt x="527050" y="354330"/>
                </a:lnTo>
                <a:lnTo>
                  <a:pt x="513080" y="405130"/>
                </a:lnTo>
                <a:lnTo>
                  <a:pt x="492759" y="453389"/>
                </a:lnTo>
                <a:lnTo>
                  <a:pt x="455930" y="500380"/>
                </a:lnTo>
                <a:lnTo>
                  <a:pt x="407670" y="544830"/>
                </a:lnTo>
                <a:lnTo>
                  <a:pt x="346710" y="588010"/>
                </a:lnTo>
                <a:lnTo>
                  <a:pt x="265430" y="628650"/>
                </a:lnTo>
                <a:lnTo>
                  <a:pt x="176530" y="675639"/>
                </a:lnTo>
                <a:lnTo>
                  <a:pt x="109220" y="726439"/>
                </a:lnTo>
                <a:lnTo>
                  <a:pt x="55880" y="778510"/>
                </a:lnTo>
                <a:lnTo>
                  <a:pt x="19050" y="835660"/>
                </a:lnTo>
                <a:lnTo>
                  <a:pt x="0" y="878839"/>
                </a:lnTo>
                <a:lnTo>
                  <a:pt x="0" y="1032510"/>
                </a:lnTo>
                <a:lnTo>
                  <a:pt x="8890" y="996950"/>
                </a:lnTo>
                <a:lnTo>
                  <a:pt x="30480" y="943610"/>
                </a:lnTo>
                <a:lnTo>
                  <a:pt x="68580" y="875030"/>
                </a:lnTo>
                <a:lnTo>
                  <a:pt x="120650" y="798830"/>
                </a:lnTo>
                <a:lnTo>
                  <a:pt x="198120" y="721360"/>
                </a:lnTo>
                <a:lnTo>
                  <a:pt x="302260" y="647700"/>
                </a:lnTo>
                <a:lnTo>
                  <a:pt x="436880" y="580389"/>
                </a:lnTo>
                <a:lnTo>
                  <a:pt x="488950" y="543560"/>
                </a:lnTo>
                <a:lnTo>
                  <a:pt x="532130" y="485139"/>
                </a:lnTo>
                <a:lnTo>
                  <a:pt x="558800" y="405130"/>
                </a:lnTo>
                <a:lnTo>
                  <a:pt x="571500" y="320039"/>
                </a:lnTo>
                <a:lnTo>
                  <a:pt x="565150" y="228600"/>
                </a:lnTo>
                <a:lnTo>
                  <a:pt x="542290" y="139700"/>
                </a:lnTo>
                <a:lnTo>
                  <a:pt x="494030" y="62230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292860" y="0"/>
            <a:ext cx="173990" cy="218440"/>
          </a:xfrm>
          <a:custGeom>
            <a:avLst/>
            <a:gdLst/>
            <a:ahLst/>
            <a:cxnLst/>
            <a:rect l="l" t="t" r="r" b="b"/>
            <a:pathLst>
              <a:path w="173990" h="218440">
                <a:moveTo>
                  <a:pt x="57150" y="0"/>
                </a:moveTo>
                <a:lnTo>
                  <a:pt x="0" y="218440"/>
                </a:lnTo>
                <a:lnTo>
                  <a:pt x="173990" y="52070"/>
                </a:lnTo>
                <a:lnTo>
                  <a:pt x="571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939" y="82550"/>
            <a:ext cx="1187450" cy="1211580"/>
          </a:xfrm>
          <a:custGeom>
            <a:avLst/>
            <a:gdLst/>
            <a:ahLst/>
            <a:cxnLst/>
            <a:rect l="l" t="t" r="r" b="b"/>
            <a:pathLst>
              <a:path w="1187450" h="1211580">
                <a:moveTo>
                  <a:pt x="448309" y="1141729"/>
                </a:moveTo>
                <a:lnTo>
                  <a:pt x="560069" y="1191260"/>
                </a:lnTo>
                <a:lnTo>
                  <a:pt x="665479" y="1211579"/>
                </a:lnTo>
                <a:lnTo>
                  <a:pt x="768350" y="1207770"/>
                </a:lnTo>
                <a:lnTo>
                  <a:pt x="861060" y="1178560"/>
                </a:lnTo>
                <a:lnTo>
                  <a:pt x="893256" y="1160779"/>
                </a:lnTo>
                <a:lnTo>
                  <a:pt x="575310" y="1160779"/>
                </a:lnTo>
                <a:lnTo>
                  <a:pt x="509269" y="1159510"/>
                </a:lnTo>
                <a:lnTo>
                  <a:pt x="448309" y="1141729"/>
                </a:lnTo>
                <a:close/>
              </a:path>
              <a:path w="1187450" h="1211580">
                <a:moveTo>
                  <a:pt x="763587" y="85090"/>
                </a:moveTo>
                <a:lnTo>
                  <a:pt x="461009" y="85090"/>
                </a:lnTo>
                <a:lnTo>
                  <a:pt x="524510" y="92709"/>
                </a:lnTo>
                <a:lnTo>
                  <a:pt x="593090" y="113029"/>
                </a:lnTo>
                <a:lnTo>
                  <a:pt x="669290" y="147320"/>
                </a:lnTo>
                <a:lnTo>
                  <a:pt x="751840" y="195579"/>
                </a:lnTo>
                <a:lnTo>
                  <a:pt x="842010" y="257809"/>
                </a:lnTo>
                <a:lnTo>
                  <a:pt x="935990" y="337820"/>
                </a:lnTo>
                <a:lnTo>
                  <a:pt x="991869" y="400050"/>
                </a:lnTo>
                <a:lnTo>
                  <a:pt x="1027429" y="467360"/>
                </a:lnTo>
                <a:lnTo>
                  <a:pt x="1046479" y="539750"/>
                </a:lnTo>
                <a:lnTo>
                  <a:pt x="1050290" y="613410"/>
                </a:lnTo>
                <a:lnTo>
                  <a:pt x="1041400" y="690879"/>
                </a:lnTo>
                <a:lnTo>
                  <a:pt x="1016000" y="764539"/>
                </a:lnTo>
                <a:lnTo>
                  <a:pt x="981710" y="838200"/>
                </a:lnTo>
                <a:lnTo>
                  <a:pt x="939800" y="908050"/>
                </a:lnTo>
                <a:lnTo>
                  <a:pt x="889000" y="972820"/>
                </a:lnTo>
                <a:lnTo>
                  <a:pt x="830579" y="1029970"/>
                </a:lnTo>
                <a:lnTo>
                  <a:pt x="770890" y="1079500"/>
                </a:lnTo>
                <a:lnTo>
                  <a:pt x="706119" y="1118870"/>
                </a:lnTo>
                <a:lnTo>
                  <a:pt x="640080" y="1146810"/>
                </a:lnTo>
                <a:lnTo>
                  <a:pt x="575310" y="1160779"/>
                </a:lnTo>
                <a:lnTo>
                  <a:pt x="893256" y="1160779"/>
                </a:lnTo>
                <a:lnTo>
                  <a:pt x="946150" y="1131570"/>
                </a:lnTo>
                <a:lnTo>
                  <a:pt x="1023619" y="1068070"/>
                </a:lnTo>
                <a:lnTo>
                  <a:pt x="1085850" y="989329"/>
                </a:lnTo>
                <a:lnTo>
                  <a:pt x="1134110" y="899160"/>
                </a:lnTo>
                <a:lnTo>
                  <a:pt x="1169670" y="802639"/>
                </a:lnTo>
                <a:lnTo>
                  <a:pt x="1187450" y="698500"/>
                </a:lnTo>
                <a:lnTo>
                  <a:pt x="1184910" y="593089"/>
                </a:lnTo>
                <a:lnTo>
                  <a:pt x="1164590" y="487679"/>
                </a:lnTo>
                <a:lnTo>
                  <a:pt x="1121410" y="383539"/>
                </a:lnTo>
                <a:lnTo>
                  <a:pt x="1055370" y="287020"/>
                </a:lnTo>
                <a:lnTo>
                  <a:pt x="965200" y="198120"/>
                </a:lnTo>
                <a:lnTo>
                  <a:pt x="844550" y="123190"/>
                </a:lnTo>
                <a:lnTo>
                  <a:pt x="763587" y="85090"/>
                </a:lnTo>
                <a:close/>
              </a:path>
              <a:path w="1187450" h="1211580">
                <a:moveTo>
                  <a:pt x="396240" y="0"/>
                </a:moveTo>
                <a:lnTo>
                  <a:pt x="313690" y="12700"/>
                </a:lnTo>
                <a:lnTo>
                  <a:pt x="243840" y="36829"/>
                </a:lnTo>
                <a:lnTo>
                  <a:pt x="180340" y="68579"/>
                </a:lnTo>
                <a:lnTo>
                  <a:pt x="130810" y="109220"/>
                </a:lnTo>
                <a:lnTo>
                  <a:pt x="88900" y="152400"/>
                </a:lnTo>
                <a:lnTo>
                  <a:pt x="55880" y="200659"/>
                </a:lnTo>
                <a:lnTo>
                  <a:pt x="31750" y="247650"/>
                </a:lnTo>
                <a:lnTo>
                  <a:pt x="12700" y="289560"/>
                </a:lnTo>
                <a:lnTo>
                  <a:pt x="5080" y="328929"/>
                </a:lnTo>
                <a:lnTo>
                  <a:pt x="0" y="360679"/>
                </a:lnTo>
                <a:lnTo>
                  <a:pt x="3810" y="381000"/>
                </a:lnTo>
                <a:lnTo>
                  <a:pt x="13970" y="389889"/>
                </a:lnTo>
                <a:lnTo>
                  <a:pt x="49530" y="346710"/>
                </a:lnTo>
                <a:lnTo>
                  <a:pt x="83820" y="300989"/>
                </a:lnTo>
                <a:lnTo>
                  <a:pt x="120650" y="260350"/>
                </a:lnTo>
                <a:lnTo>
                  <a:pt x="160020" y="219709"/>
                </a:lnTo>
                <a:lnTo>
                  <a:pt x="201930" y="179070"/>
                </a:lnTo>
                <a:lnTo>
                  <a:pt x="246380" y="147320"/>
                </a:lnTo>
                <a:lnTo>
                  <a:pt x="294640" y="121920"/>
                </a:lnTo>
                <a:lnTo>
                  <a:pt x="346710" y="99059"/>
                </a:lnTo>
                <a:lnTo>
                  <a:pt x="401320" y="86359"/>
                </a:lnTo>
                <a:lnTo>
                  <a:pt x="461009" y="85090"/>
                </a:lnTo>
                <a:lnTo>
                  <a:pt x="763587" y="85090"/>
                </a:lnTo>
                <a:lnTo>
                  <a:pt x="715010" y="62229"/>
                </a:lnTo>
                <a:lnTo>
                  <a:pt x="596900" y="24129"/>
                </a:lnTo>
                <a:lnTo>
                  <a:pt x="491490" y="3809"/>
                </a:lnTo>
                <a:lnTo>
                  <a:pt x="39624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43050" y="102870"/>
            <a:ext cx="297180" cy="182880"/>
          </a:xfrm>
          <a:custGeom>
            <a:avLst/>
            <a:gdLst/>
            <a:ahLst/>
            <a:cxnLst/>
            <a:rect l="l" t="t" r="r" b="b"/>
            <a:pathLst>
              <a:path w="297180" h="182879">
                <a:moveTo>
                  <a:pt x="250189" y="0"/>
                </a:moveTo>
                <a:lnTo>
                  <a:pt x="0" y="182879"/>
                </a:lnTo>
                <a:lnTo>
                  <a:pt x="297180" y="91439"/>
                </a:lnTo>
                <a:lnTo>
                  <a:pt x="25018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83360" y="488950"/>
            <a:ext cx="311150" cy="92710"/>
          </a:xfrm>
          <a:custGeom>
            <a:avLst/>
            <a:gdLst/>
            <a:ahLst/>
            <a:cxnLst/>
            <a:rect l="l" t="t" r="r" b="b"/>
            <a:pathLst>
              <a:path w="311150" h="92709">
                <a:moveTo>
                  <a:pt x="311150" y="0"/>
                </a:moveTo>
                <a:lnTo>
                  <a:pt x="0" y="12700"/>
                </a:lnTo>
                <a:lnTo>
                  <a:pt x="280670" y="92710"/>
                </a:lnTo>
                <a:lnTo>
                  <a:pt x="3111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" y="-6350"/>
            <a:ext cx="7647939" cy="139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173479"/>
            <a:ext cx="4975860" cy="471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66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" y="0"/>
            <a:ext cx="9144000" cy="6855725"/>
          </a:xfrm>
          <a:prstGeom prst="rect">
            <a:avLst/>
          </a:prstGeom>
        </p:spPr>
      </p:pic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1524000" y="2733039"/>
            <a:ext cx="6586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bg2"/>
                </a:solidFill>
                <a:latin typeface="Comic Sans MS"/>
                <a:cs typeface="Comic Sans MS"/>
              </a:rPr>
              <a:t>Sensation and</a:t>
            </a:r>
            <a:r>
              <a:rPr sz="4400" spc="15" dirty="0">
                <a:solidFill>
                  <a:schemeClr val="bg2"/>
                </a:solidFill>
                <a:latin typeface="Comic Sans MS"/>
                <a:cs typeface="Comic Sans MS"/>
              </a:rPr>
              <a:t> </a:t>
            </a:r>
            <a:r>
              <a:rPr sz="4400" spc="-5" dirty="0">
                <a:solidFill>
                  <a:schemeClr val="bg2"/>
                </a:solidFill>
                <a:latin typeface="Comic Sans MS"/>
                <a:cs typeface="Comic Sans MS"/>
              </a:rPr>
              <a:t>Perception</a:t>
            </a:r>
            <a:endParaRPr sz="4400" dirty="0">
              <a:solidFill>
                <a:schemeClr val="bg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552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30" y="1905000"/>
            <a:ext cx="7647939" cy="1477328"/>
          </a:xfrm>
        </p:spPr>
        <p:txBody>
          <a:bodyPr/>
          <a:lstStyle/>
          <a:p>
            <a:r>
              <a:rPr lang="en-US" sz="9600" dirty="0" smtClean="0">
                <a:latin typeface="Rockwell Extra Bold" panose="02060903040505020403" pitchFamily="18" charset="0"/>
              </a:rPr>
              <a:t>T</a:t>
            </a:r>
            <a:r>
              <a:rPr lang="" sz="9600" dirty="0" smtClean="0">
                <a:latin typeface="Rockwell Extra Bold" panose="02060903040505020403" pitchFamily="18" charset="0"/>
              </a:rPr>
              <a:t>hreshold </a:t>
            </a:r>
            <a:endParaRPr lang="en-US" sz="9600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2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" y="0"/>
            <a:ext cx="123189" cy="137160"/>
            <a:chOff x="149860" y="0"/>
            <a:chExt cx="123189" cy="137160"/>
          </a:xfrm>
        </p:grpSpPr>
        <p:sp>
          <p:nvSpPr>
            <p:cNvPr id="3" name="object 3"/>
            <p:cNvSpPr/>
            <p:nvPr/>
          </p:nvSpPr>
          <p:spPr>
            <a:xfrm>
              <a:off x="2654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81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69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0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8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3510" y="274320"/>
            <a:ext cx="129539" cy="260350"/>
            <a:chOff x="143510" y="274320"/>
            <a:chExt cx="129539" cy="260350"/>
          </a:xfrm>
        </p:grpSpPr>
        <p:sp>
          <p:nvSpPr>
            <p:cNvPr id="19" name="object 19"/>
            <p:cNvSpPr/>
            <p:nvPr/>
          </p:nvSpPr>
          <p:spPr>
            <a:xfrm>
              <a:off x="26543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1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7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28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6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69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5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10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8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8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51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22250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20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0"/>
            <a:ext cx="7620" cy="137160"/>
          </a:xfrm>
          <a:custGeom>
            <a:avLst/>
            <a:gdLst/>
            <a:ahLst/>
            <a:cxnLst/>
            <a:rect l="l" t="t" r="r" b="b"/>
            <a:pathLst>
              <a:path w="7620" h="137160">
                <a:moveTo>
                  <a:pt x="0" y="137160"/>
                </a:moveTo>
                <a:lnTo>
                  <a:pt x="7620" y="137160"/>
                </a:lnTo>
                <a:lnTo>
                  <a:pt x="76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93039" y="274320"/>
            <a:ext cx="29209" cy="260350"/>
            <a:chOff x="193039" y="274320"/>
            <a:chExt cx="29209" cy="260350"/>
          </a:xfrm>
        </p:grpSpPr>
        <p:sp>
          <p:nvSpPr>
            <p:cNvPr id="37" name="object 37"/>
            <p:cNvSpPr/>
            <p:nvPr/>
          </p:nvSpPr>
          <p:spPr>
            <a:xfrm>
              <a:off x="21462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03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510" y="0"/>
            <a:ext cx="57150" cy="137160"/>
            <a:chOff x="143510" y="0"/>
            <a:chExt cx="57150" cy="137160"/>
          </a:xfrm>
        </p:grpSpPr>
        <p:sp>
          <p:nvSpPr>
            <p:cNvPr id="40" name="object 40"/>
            <p:cNvSpPr/>
            <p:nvPr/>
          </p:nvSpPr>
          <p:spPr>
            <a:xfrm>
              <a:off x="1930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51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5889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19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1270" y="0"/>
            <a:ext cx="144780" cy="535940"/>
            <a:chOff x="-1270" y="0"/>
            <a:chExt cx="144780" cy="535940"/>
          </a:xfrm>
        </p:grpSpPr>
        <p:sp>
          <p:nvSpPr>
            <p:cNvPr id="44" name="object 44"/>
            <p:cNvSpPr/>
            <p:nvPr/>
          </p:nvSpPr>
          <p:spPr>
            <a:xfrm>
              <a:off x="13589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26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1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3E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3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67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1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2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FD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7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E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09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DD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4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1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AD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49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4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8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2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3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32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32079" y="0"/>
            <a:ext cx="8909050" cy="546100"/>
            <a:chOff x="132079" y="0"/>
            <a:chExt cx="8909050" cy="546100"/>
          </a:xfrm>
        </p:grpSpPr>
        <p:sp>
          <p:nvSpPr>
            <p:cNvPr id="65" name="object 65"/>
            <p:cNvSpPr/>
            <p:nvPr/>
          </p:nvSpPr>
          <p:spPr>
            <a:xfrm>
              <a:off x="9006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25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82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3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69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5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010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68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5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2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8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29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1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95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61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F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6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EE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92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D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94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5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0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AE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565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9E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223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8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88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7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3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19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5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1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08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16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82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1E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7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0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136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F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794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5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D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10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76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BD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422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079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736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39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5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707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5D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365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2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3D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919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3363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D1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993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50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C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320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97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D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3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29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94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60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6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92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7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57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23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5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89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C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54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3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0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86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1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51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17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F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33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B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91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DB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14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C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805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462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AB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19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9B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76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8B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433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7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9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747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B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417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B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07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3B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192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2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37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B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0460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703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A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E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017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D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67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C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BA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988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A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64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9A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1302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96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7A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1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A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274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5A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93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4A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8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3A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24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A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02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1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5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A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21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F9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7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E9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531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18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C9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4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9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50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A9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15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1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8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7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79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43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69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0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5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49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102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939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7717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42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19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08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0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74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F8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40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D8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71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8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37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B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02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8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98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34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88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9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68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1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8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97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48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62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38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28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28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942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8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612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08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26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92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E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58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D7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24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89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B7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5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A7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212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869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8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526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77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18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67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840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57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497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54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3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1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7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46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17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212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7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783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F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0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E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09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D6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75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C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41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68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A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725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6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38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86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03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095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354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66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011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4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66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38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6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95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1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65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06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309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966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5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623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D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5280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937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B5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59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A5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251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9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3909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5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3566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75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3223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65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88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55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537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5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19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3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85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5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08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15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16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5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2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4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E4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13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4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794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C4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5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4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108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A4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76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4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435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8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092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74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77367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46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93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4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0636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44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72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34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377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4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35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14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692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4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349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F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0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E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663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D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2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3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97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B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634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3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9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93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948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60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7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26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3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920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53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57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43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34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3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89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54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13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205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03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986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9519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E2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917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D2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83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C2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491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B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161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A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781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92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7475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82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1196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72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7894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44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52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2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760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32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541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74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12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731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2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4389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F1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46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1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70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D1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360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1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1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B1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67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A1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331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91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98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81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645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71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30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1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6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51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17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41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27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31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931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21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58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1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24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01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0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0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E0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21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D0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886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0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54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0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A0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580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42252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90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151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80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22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70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2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60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863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50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1435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2252"/>
                  </a:lnTo>
                  <a:lnTo>
                    <a:pt x="33020" y="142252"/>
                  </a:lnTo>
                  <a:lnTo>
                    <a:pt x="3302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138430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0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005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0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5770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89" y="1270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20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47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10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08940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430" y="134620"/>
                  </a:moveTo>
                  <a:lnTo>
                    <a:pt x="0" y="134620"/>
                  </a:lnTo>
                  <a:lnTo>
                    <a:pt x="0" y="271780"/>
                  </a:lnTo>
                  <a:lnTo>
                    <a:pt x="138430" y="271780"/>
                  </a:lnTo>
                  <a:lnTo>
                    <a:pt x="138430" y="134620"/>
                  </a:lnTo>
                  <a:close/>
                </a:path>
                <a:path w="278130" h="271780">
                  <a:moveTo>
                    <a:pt x="278130" y="0"/>
                  </a:moveTo>
                  <a:lnTo>
                    <a:pt x="138430" y="0"/>
                  </a:lnTo>
                  <a:lnTo>
                    <a:pt x="138430" y="134620"/>
                  </a:lnTo>
                  <a:lnTo>
                    <a:pt x="278130" y="13462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7370" y="134620"/>
              <a:ext cx="139700" cy="140970"/>
            </a:xfrm>
            <a:custGeom>
              <a:avLst/>
              <a:gdLst/>
              <a:ahLst/>
              <a:cxnLst/>
              <a:rect l="l" t="t" r="r" b="b"/>
              <a:pathLst>
                <a:path w="139700" h="140970">
                  <a:moveTo>
                    <a:pt x="139700" y="0"/>
                  </a:moveTo>
                  <a:lnTo>
                    <a:pt x="0" y="0"/>
                  </a:lnTo>
                  <a:lnTo>
                    <a:pt x="0" y="140970"/>
                  </a:lnTo>
                  <a:lnTo>
                    <a:pt x="139700" y="14097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74319" y="27432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0" y="134619"/>
                  </a:moveTo>
                  <a:lnTo>
                    <a:pt x="135889" y="134619"/>
                  </a:lnTo>
                  <a:lnTo>
                    <a:pt x="1358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2079" y="135889"/>
              <a:ext cx="140970" cy="138430"/>
            </a:xfrm>
            <a:custGeom>
              <a:avLst/>
              <a:gdLst/>
              <a:ahLst/>
              <a:cxnLst/>
              <a:rect l="l" t="t" r="r" b="b"/>
              <a:pathLst>
                <a:path w="140970" h="138429">
                  <a:moveTo>
                    <a:pt x="140970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140970" y="138429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74320" y="271779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20">
                  <a:moveTo>
                    <a:pt x="273050" y="0"/>
                  </a:moveTo>
                  <a:lnTo>
                    <a:pt x="134620" y="0"/>
                  </a:lnTo>
                  <a:lnTo>
                    <a:pt x="134620" y="137160"/>
                  </a:lnTo>
                  <a:lnTo>
                    <a:pt x="0" y="137160"/>
                  </a:lnTo>
                  <a:lnTo>
                    <a:pt x="0" y="274320"/>
                  </a:lnTo>
                  <a:lnTo>
                    <a:pt x="135877" y="274320"/>
                  </a:lnTo>
                  <a:lnTo>
                    <a:pt x="135877" y="138430"/>
                  </a:lnTo>
                  <a:lnTo>
                    <a:pt x="273050" y="13843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5273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50" algn="l"/>
              </a:tabLst>
            </a:pPr>
            <a:r>
              <a:rPr sz="4400" b="1" spc="-5" dirty="0">
                <a:solidFill>
                  <a:srgbClr val="666698"/>
                </a:solidFill>
                <a:latin typeface="Arial"/>
                <a:cs typeface="Arial"/>
              </a:rPr>
              <a:t>Absolute	Threshold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09269" y="1964690"/>
            <a:ext cx="8119745" cy="28079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0365" marR="30480" indent="-342900">
              <a:lnSpc>
                <a:spcPct val="90000"/>
              </a:lnSpc>
              <a:spcBef>
                <a:spcPts val="480"/>
              </a:spcBef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33CC"/>
                </a:solidFill>
                <a:latin typeface="Arial"/>
                <a:cs typeface="Arial"/>
              </a:rPr>
              <a:t>Absolute Threshold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the level of  </a:t>
            </a:r>
            <a:r>
              <a:rPr sz="3200" spc="-5" dirty="0">
                <a:latin typeface="Arial"/>
                <a:cs typeface="Arial"/>
              </a:rPr>
              <a:t>stimulus </a:t>
            </a:r>
            <a:r>
              <a:rPr sz="3200" dirty="0">
                <a:latin typeface="Arial"/>
                <a:cs typeface="Arial"/>
              </a:rPr>
              <a:t>that produces a positive response  of detection 50% of the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time.</a:t>
            </a:r>
            <a:endParaRPr sz="3200">
              <a:latin typeface="Arial"/>
              <a:cs typeface="Arial"/>
            </a:endParaRPr>
          </a:p>
          <a:p>
            <a:pPr marL="380365" marR="228600" indent="-342900">
              <a:lnSpc>
                <a:spcPct val="90000"/>
              </a:lnSpc>
              <a:spcBef>
                <a:spcPts val="795"/>
              </a:spcBef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lowest level of </a:t>
            </a:r>
            <a:r>
              <a:rPr sz="3200" spc="-5" dirty="0">
                <a:latin typeface="Arial"/>
                <a:cs typeface="Arial"/>
              </a:rPr>
              <a:t>stimulation </a:t>
            </a:r>
            <a:r>
              <a:rPr sz="3200" dirty="0">
                <a:latin typeface="Arial"/>
                <a:cs typeface="Arial"/>
              </a:rPr>
              <a:t>that a  person can consciously detect 50 percent  of the </a:t>
            </a:r>
            <a:r>
              <a:rPr sz="3200" spc="-5" dirty="0">
                <a:latin typeface="Arial"/>
                <a:cs typeface="Arial"/>
              </a:rPr>
              <a:t>time the stimulation is </a:t>
            </a:r>
            <a:r>
              <a:rPr sz="3200" dirty="0">
                <a:latin typeface="Arial"/>
                <a:cs typeface="Arial"/>
              </a:rPr>
              <a:t>present.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591" y="189643"/>
            <a:ext cx="8167370" cy="140166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ctr">
              <a:lnSpc>
                <a:spcPts val="3460"/>
              </a:lnSpc>
              <a:spcBef>
                <a:spcPts val="530"/>
              </a:spcBef>
            </a:pPr>
            <a:r>
              <a:rPr sz="3200" b="1" spc="-30" dirty="0">
                <a:solidFill>
                  <a:schemeClr val="tx1"/>
                </a:solidFill>
              </a:rPr>
              <a:t>Weber’s </a:t>
            </a:r>
            <a:r>
              <a:rPr sz="3200" b="1" spc="-5" dirty="0">
                <a:solidFill>
                  <a:schemeClr val="tx1"/>
                </a:solidFill>
              </a:rPr>
              <a:t>law </a:t>
            </a:r>
            <a:r>
              <a:rPr sz="3200" b="1" dirty="0">
                <a:solidFill>
                  <a:schemeClr val="tx1"/>
                </a:solidFill>
              </a:rPr>
              <a:t>of </a:t>
            </a:r>
            <a:r>
              <a:rPr sz="3200" b="1" dirty="0">
                <a:solidFill>
                  <a:schemeClr val="tx1"/>
                </a:solidFill>
                <a:latin typeface="Verdana"/>
                <a:cs typeface="Verdana"/>
              </a:rPr>
              <a:t>just </a:t>
            </a:r>
            <a:r>
              <a:rPr sz="3200" b="1" spc="-5" dirty="0">
                <a:solidFill>
                  <a:schemeClr val="tx1"/>
                </a:solidFill>
                <a:latin typeface="Verdana"/>
                <a:cs typeface="Verdana"/>
              </a:rPr>
              <a:t>noticeable  </a:t>
            </a:r>
            <a:r>
              <a:rPr sz="3200" b="1" dirty="0">
                <a:solidFill>
                  <a:schemeClr val="tx1"/>
                </a:solidFill>
                <a:latin typeface="Verdana"/>
                <a:cs typeface="Verdana"/>
              </a:rPr>
              <a:t>differences (jnd, </a:t>
            </a:r>
            <a:r>
              <a:rPr sz="3200" dirty="0">
                <a:solidFill>
                  <a:schemeClr val="tx1"/>
                </a:solidFill>
              </a:rPr>
              <a:t>or </a:t>
            </a:r>
            <a:r>
              <a:rPr sz="3200" b="1" dirty="0">
                <a:solidFill>
                  <a:schemeClr val="tx1"/>
                </a:solidFill>
              </a:rPr>
              <a:t>the</a:t>
            </a:r>
            <a:r>
              <a:rPr sz="3200" spc="-70" dirty="0">
                <a:solidFill>
                  <a:schemeClr val="tx1"/>
                </a:solidFill>
              </a:rPr>
              <a:t> </a:t>
            </a:r>
            <a:r>
              <a:rPr sz="3200" b="1" spc="-5" dirty="0">
                <a:solidFill>
                  <a:schemeClr val="tx1"/>
                </a:solidFill>
                <a:latin typeface="Verdana"/>
                <a:cs typeface="Verdana"/>
              </a:rPr>
              <a:t>difference</a:t>
            </a:r>
            <a:endParaRPr sz="32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R="135255" algn="ctr">
              <a:lnSpc>
                <a:spcPts val="3400"/>
              </a:lnSpc>
            </a:pPr>
            <a:r>
              <a:rPr sz="3200" b="1" spc="-5" dirty="0">
                <a:solidFill>
                  <a:schemeClr val="tx1"/>
                </a:solidFill>
                <a:latin typeface="Verdana"/>
                <a:cs typeface="Verdana"/>
              </a:rPr>
              <a:t>threshold</a:t>
            </a:r>
            <a:r>
              <a:rPr sz="3200" spc="-5" dirty="0">
                <a:solidFill>
                  <a:schemeClr val="tx1"/>
                </a:solidFill>
              </a:rPr>
              <a:t>).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591" y="1905000"/>
            <a:ext cx="8067040" cy="40830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305435" indent="-342900" algn="just">
              <a:lnSpc>
                <a:spcPct val="900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The difference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threshold </a:t>
            </a:r>
            <a:r>
              <a:rPr sz="2800" dirty="0">
                <a:solidFill>
                  <a:srgbClr val="002060"/>
                </a:solidFill>
                <a:latin typeface="Verdana"/>
                <a:cs typeface="Verdana"/>
              </a:rPr>
              <a:t>is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the amount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of 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change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needed for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us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recognize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that </a:t>
            </a:r>
            <a:r>
              <a:rPr sz="2800" dirty="0">
                <a:solidFill>
                  <a:srgbClr val="002060"/>
                </a:solidFill>
                <a:latin typeface="Verdana"/>
                <a:cs typeface="Verdana"/>
              </a:rPr>
              <a:t>a 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change has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occurred.</a:t>
            </a:r>
            <a:endParaRPr sz="28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354965" marR="77470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02060"/>
                </a:solidFill>
                <a:latin typeface="Verdana"/>
                <a:cs typeface="Verdana"/>
              </a:rPr>
              <a:t>It’s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the smallest difference between two  stimuli that is detectable </a:t>
            </a:r>
            <a:r>
              <a:rPr sz="2800" dirty="0">
                <a:solidFill>
                  <a:srgbClr val="002060"/>
                </a:solidFill>
                <a:latin typeface="Verdana"/>
                <a:cs typeface="Verdana"/>
              </a:rPr>
              <a:t>50 </a:t>
            </a:r>
            <a:r>
              <a:rPr sz="2800" spc="-10" dirty="0">
                <a:solidFill>
                  <a:srgbClr val="002060"/>
                </a:solidFill>
                <a:latin typeface="Verdana"/>
                <a:cs typeface="Verdana"/>
              </a:rPr>
              <a:t>percent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of the  time</a:t>
            </a:r>
            <a:endParaRPr sz="28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354965" marR="5080" indent="-342900">
              <a:lnSpc>
                <a:spcPts val="302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002060"/>
                </a:solidFill>
                <a:latin typeface="Verdana"/>
                <a:cs typeface="Verdana"/>
              </a:rPr>
              <a:t>Weber's </a:t>
            </a:r>
            <a:r>
              <a:rPr sz="2800" spc="-5" dirty="0">
                <a:solidFill>
                  <a:srgbClr val="002060"/>
                </a:solidFill>
                <a:latin typeface="Verdana"/>
                <a:cs typeface="Verdana"/>
              </a:rPr>
              <a:t>Law states that “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The larger or 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stronger the stimulus,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the larger the 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change required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for 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a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person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to notice that 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anything has happened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it.”</a:t>
            </a:r>
            <a:endParaRPr sz="2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99379"/>
            <a:ext cx="695960" cy="1252220"/>
          </a:xfrm>
          <a:custGeom>
            <a:avLst/>
            <a:gdLst/>
            <a:ahLst/>
            <a:cxnLst/>
            <a:rect l="l" t="t" r="r" b="b"/>
            <a:pathLst>
              <a:path w="695960" h="1252220">
                <a:moveTo>
                  <a:pt x="95250" y="0"/>
                </a:moveTo>
                <a:lnTo>
                  <a:pt x="80010" y="2540"/>
                </a:lnTo>
                <a:lnTo>
                  <a:pt x="71120" y="5080"/>
                </a:lnTo>
                <a:lnTo>
                  <a:pt x="0" y="30480"/>
                </a:lnTo>
                <a:lnTo>
                  <a:pt x="0" y="1042670"/>
                </a:lnTo>
                <a:lnTo>
                  <a:pt x="16510" y="1056640"/>
                </a:lnTo>
                <a:lnTo>
                  <a:pt x="25400" y="1065530"/>
                </a:lnTo>
                <a:lnTo>
                  <a:pt x="27940" y="1069340"/>
                </a:lnTo>
                <a:lnTo>
                  <a:pt x="31750" y="1073150"/>
                </a:lnTo>
                <a:lnTo>
                  <a:pt x="34290" y="1076960"/>
                </a:lnTo>
                <a:lnTo>
                  <a:pt x="39370" y="1089660"/>
                </a:lnTo>
                <a:lnTo>
                  <a:pt x="44450" y="1104900"/>
                </a:lnTo>
                <a:lnTo>
                  <a:pt x="50800" y="1125220"/>
                </a:lnTo>
                <a:lnTo>
                  <a:pt x="50800" y="1127760"/>
                </a:lnTo>
                <a:lnTo>
                  <a:pt x="49530" y="1129030"/>
                </a:lnTo>
                <a:lnTo>
                  <a:pt x="49530" y="1130300"/>
                </a:lnTo>
                <a:lnTo>
                  <a:pt x="48260" y="1132840"/>
                </a:lnTo>
                <a:lnTo>
                  <a:pt x="46990" y="1134110"/>
                </a:lnTo>
                <a:lnTo>
                  <a:pt x="46990" y="1135380"/>
                </a:lnTo>
                <a:lnTo>
                  <a:pt x="40640" y="1141730"/>
                </a:lnTo>
                <a:lnTo>
                  <a:pt x="36830" y="1144270"/>
                </a:lnTo>
                <a:lnTo>
                  <a:pt x="19050" y="1154430"/>
                </a:lnTo>
                <a:lnTo>
                  <a:pt x="7620" y="1162050"/>
                </a:lnTo>
                <a:lnTo>
                  <a:pt x="0" y="1169670"/>
                </a:lnTo>
                <a:lnTo>
                  <a:pt x="0" y="1226820"/>
                </a:lnTo>
                <a:lnTo>
                  <a:pt x="1270" y="1228090"/>
                </a:lnTo>
                <a:lnTo>
                  <a:pt x="1270" y="1229360"/>
                </a:lnTo>
                <a:lnTo>
                  <a:pt x="2540" y="1229360"/>
                </a:lnTo>
                <a:lnTo>
                  <a:pt x="2540" y="1230630"/>
                </a:lnTo>
                <a:lnTo>
                  <a:pt x="101600" y="1252220"/>
                </a:lnTo>
                <a:lnTo>
                  <a:pt x="101600" y="1221740"/>
                </a:lnTo>
                <a:lnTo>
                  <a:pt x="99060" y="1191260"/>
                </a:lnTo>
                <a:lnTo>
                  <a:pt x="99060" y="1176020"/>
                </a:lnTo>
                <a:lnTo>
                  <a:pt x="120650" y="1131570"/>
                </a:lnTo>
                <a:lnTo>
                  <a:pt x="154940" y="1118870"/>
                </a:lnTo>
                <a:lnTo>
                  <a:pt x="165100" y="1118870"/>
                </a:lnTo>
                <a:lnTo>
                  <a:pt x="185420" y="1117600"/>
                </a:lnTo>
                <a:lnTo>
                  <a:pt x="227329" y="1118870"/>
                </a:lnTo>
                <a:lnTo>
                  <a:pt x="256540" y="1115060"/>
                </a:lnTo>
                <a:lnTo>
                  <a:pt x="266700" y="1112520"/>
                </a:lnTo>
                <a:lnTo>
                  <a:pt x="342900" y="1103630"/>
                </a:lnTo>
                <a:lnTo>
                  <a:pt x="383540" y="1096010"/>
                </a:lnTo>
                <a:lnTo>
                  <a:pt x="422909" y="1084580"/>
                </a:lnTo>
                <a:lnTo>
                  <a:pt x="458470" y="1069340"/>
                </a:lnTo>
                <a:lnTo>
                  <a:pt x="504190" y="1036320"/>
                </a:lnTo>
                <a:lnTo>
                  <a:pt x="525780" y="1004570"/>
                </a:lnTo>
                <a:lnTo>
                  <a:pt x="533400" y="985520"/>
                </a:lnTo>
                <a:lnTo>
                  <a:pt x="548640" y="969010"/>
                </a:lnTo>
                <a:lnTo>
                  <a:pt x="575310" y="929640"/>
                </a:lnTo>
                <a:lnTo>
                  <a:pt x="596900" y="887730"/>
                </a:lnTo>
                <a:lnTo>
                  <a:pt x="622300" y="820420"/>
                </a:lnTo>
                <a:lnTo>
                  <a:pt x="642620" y="797560"/>
                </a:lnTo>
                <a:lnTo>
                  <a:pt x="671830" y="751840"/>
                </a:lnTo>
                <a:lnTo>
                  <a:pt x="688340" y="702310"/>
                </a:lnTo>
                <a:lnTo>
                  <a:pt x="694690" y="651510"/>
                </a:lnTo>
                <a:lnTo>
                  <a:pt x="695960" y="624840"/>
                </a:lnTo>
                <a:lnTo>
                  <a:pt x="685800" y="375920"/>
                </a:lnTo>
                <a:lnTo>
                  <a:pt x="676910" y="328930"/>
                </a:lnTo>
                <a:lnTo>
                  <a:pt x="647700" y="236220"/>
                </a:lnTo>
                <a:lnTo>
                  <a:pt x="610870" y="212090"/>
                </a:lnTo>
                <a:lnTo>
                  <a:pt x="607060" y="208280"/>
                </a:lnTo>
                <a:lnTo>
                  <a:pt x="603250" y="205740"/>
                </a:lnTo>
                <a:lnTo>
                  <a:pt x="600710" y="203200"/>
                </a:lnTo>
                <a:lnTo>
                  <a:pt x="598170" y="199390"/>
                </a:lnTo>
                <a:lnTo>
                  <a:pt x="595630" y="194310"/>
                </a:lnTo>
                <a:lnTo>
                  <a:pt x="588010" y="182880"/>
                </a:lnTo>
                <a:lnTo>
                  <a:pt x="558800" y="134620"/>
                </a:lnTo>
                <a:lnTo>
                  <a:pt x="482600" y="83820"/>
                </a:lnTo>
                <a:lnTo>
                  <a:pt x="440690" y="63500"/>
                </a:lnTo>
                <a:lnTo>
                  <a:pt x="388620" y="46990"/>
                </a:lnTo>
                <a:lnTo>
                  <a:pt x="312420" y="26670"/>
                </a:lnTo>
                <a:lnTo>
                  <a:pt x="292100" y="20320"/>
                </a:lnTo>
                <a:lnTo>
                  <a:pt x="208279" y="13970"/>
                </a:lnTo>
                <a:lnTo>
                  <a:pt x="153670" y="8890"/>
                </a:lnTo>
                <a:lnTo>
                  <a:pt x="95250" y="0"/>
                </a:lnTo>
                <a:close/>
              </a:path>
            </a:pathLst>
          </a:custGeom>
          <a:solidFill>
            <a:srgbClr val="F1DEF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07" y="3994150"/>
            <a:ext cx="474345" cy="556260"/>
          </a:xfrm>
          <a:custGeom>
            <a:avLst/>
            <a:gdLst/>
            <a:ahLst/>
            <a:cxnLst/>
            <a:rect l="l" t="t" r="r" b="b"/>
            <a:pathLst>
              <a:path w="474345" h="556260">
                <a:moveTo>
                  <a:pt x="285762" y="0"/>
                </a:moveTo>
                <a:lnTo>
                  <a:pt x="0" y="171450"/>
                </a:lnTo>
                <a:lnTo>
                  <a:pt x="116852" y="259080"/>
                </a:lnTo>
                <a:lnTo>
                  <a:pt x="285762" y="0"/>
                </a:lnTo>
                <a:close/>
              </a:path>
              <a:path w="474345" h="556260">
                <a:moveTo>
                  <a:pt x="473722" y="213360"/>
                </a:moveTo>
                <a:lnTo>
                  <a:pt x="309892" y="556260"/>
                </a:lnTo>
                <a:lnTo>
                  <a:pt x="455942" y="554990"/>
                </a:lnTo>
                <a:lnTo>
                  <a:pt x="473722" y="21336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940" y="4033520"/>
            <a:ext cx="214629" cy="313690"/>
          </a:xfrm>
          <a:custGeom>
            <a:avLst/>
            <a:gdLst/>
            <a:ahLst/>
            <a:cxnLst/>
            <a:rect l="l" t="t" r="r" b="b"/>
            <a:pathLst>
              <a:path w="214630" h="313689">
                <a:moveTo>
                  <a:pt x="0" y="0"/>
                </a:moveTo>
                <a:lnTo>
                  <a:pt x="96519" y="313689"/>
                </a:lnTo>
                <a:lnTo>
                  <a:pt x="214629" y="23494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0330" y="2708910"/>
            <a:ext cx="1875789" cy="2270760"/>
            <a:chOff x="100330" y="2708910"/>
            <a:chExt cx="1875789" cy="2270760"/>
          </a:xfrm>
        </p:grpSpPr>
        <p:sp>
          <p:nvSpPr>
            <p:cNvPr id="6" name="object 6"/>
            <p:cNvSpPr/>
            <p:nvPr/>
          </p:nvSpPr>
          <p:spPr>
            <a:xfrm>
              <a:off x="151130" y="2755900"/>
              <a:ext cx="1118870" cy="1219200"/>
            </a:xfrm>
            <a:custGeom>
              <a:avLst/>
              <a:gdLst/>
              <a:ahLst/>
              <a:cxnLst/>
              <a:rect l="l" t="t" r="r" b="b"/>
              <a:pathLst>
                <a:path w="1118870" h="1219200">
                  <a:moveTo>
                    <a:pt x="1084384" y="684529"/>
                  </a:moveTo>
                  <a:lnTo>
                    <a:pt x="64769" y="684529"/>
                  </a:lnTo>
                  <a:lnTo>
                    <a:pt x="66040" y="689610"/>
                  </a:lnTo>
                  <a:lnTo>
                    <a:pt x="100330" y="830579"/>
                  </a:lnTo>
                  <a:lnTo>
                    <a:pt x="105409" y="857250"/>
                  </a:lnTo>
                  <a:lnTo>
                    <a:pt x="115570" y="914400"/>
                  </a:lnTo>
                  <a:lnTo>
                    <a:pt x="133349" y="943610"/>
                  </a:lnTo>
                  <a:lnTo>
                    <a:pt x="149860" y="967739"/>
                  </a:lnTo>
                  <a:lnTo>
                    <a:pt x="158749" y="980439"/>
                  </a:lnTo>
                  <a:lnTo>
                    <a:pt x="166370" y="990600"/>
                  </a:lnTo>
                  <a:lnTo>
                    <a:pt x="175260" y="1000760"/>
                  </a:lnTo>
                  <a:lnTo>
                    <a:pt x="179070" y="1005839"/>
                  </a:lnTo>
                  <a:lnTo>
                    <a:pt x="184149" y="1010919"/>
                  </a:lnTo>
                  <a:lnTo>
                    <a:pt x="189230" y="1014730"/>
                  </a:lnTo>
                  <a:lnTo>
                    <a:pt x="194310" y="1019810"/>
                  </a:lnTo>
                  <a:lnTo>
                    <a:pt x="233679" y="1049020"/>
                  </a:lnTo>
                  <a:lnTo>
                    <a:pt x="288290" y="1070610"/>
                  </a:lnTo>
                  <a:lnTo>
                    <a:pt x="382270" y="1092200"/>
                  </a:lnTo>
                  <a:lnTo>
                    <a:pt x="521970" y="1096010"/>
                  </a:lnTo>
                  <a:lnTo>
                    <a:pt x="572770" y="1099820"/>
                  </a:lnTo>
                  <a:lnTo>
                    <a:pt x="621030" y="1106170"/>
                  </a:lnTo>
                  <a:lnTo>
                    <a:pt x="660400" y="1116330"/>
                  </a:lnTo>
                  <a:lnTo>
                    <a:pt x="694690" y="1139189"/>
                  </a:lnTo>
                  <a:lnTo>
                    <a:pt x="701040" y="1154430"/>
                  </a:lnTo>
                  <a:lnTo>
                    <a:pt x="702310" y="1159510"/>
                  </a:lnTo>
                  <a:lnTo>
                    <a:pt x="704850" y="1172210"/>
                  </a:lnTo>
                  <a:lnTo>
                    <a:pt x="707390" y="1196339"/>
                  </a:lnTo>
                  <a:lnTo>
                    <a:pt x="708660" y="1207770"/>
                  </a:lnTo>
                  <a:lnTo>
                    <a:pt x="711200" y="1214120"/>
                  </a:lnTo>
                  <a:lnTo>
                    <a:pt x="712470" y="1219200"/>
                  </a:lnTo>
                  <a:lnTo>
                    <a:pt x="767080" y="1202689"/>
                  </a:lnTo>
                  <a:lnTo>
                    <a:pt x="778510" y="1197610"/>
                  </a:lnTo>
                  <a:lnTo>
                    <a:pt x="788670" y="1193800"/>
                  </a:lnTo>
                  <a:lnTo>
                    <a:pt x="793750" y="1191260"/>
                  </a:lnTo>
                  <a:lnTo>
                    <a:pt x="798830" y="1187450"/>
                  </a:lnTo>
                  <a:lnTo>
                    <a:pt x="807720" y="1179830"/>
                  </a:lnTo>
                  <a:lnTo>
                    <a:pt x="811530" y="1177289"/>
                  </a:lnTo>
                  <a:lnTo>
                    <a:pt x="816610" y="1173480"/>
                  </a:lnTo>
                  <a:lnTo>
                    <a:pt x="819150" y="1172210"/>
                  </a:lnTo>
                  <a:lnTo>
                    <a:pt x="821689" y="1169670"/>
                  </a:lnTo>
                  <a:lnTo>
                    <a:pt x="824229" y="1169670"/>
                  </a:lnTo>
                  <a:lnTo>
                    <a:pt x="826769" y="1168400"/>
                  </a:lnTo>
                  <a:lnTo>
                    <a:pt x="836929" y="1165860"/>
                  </a:lnTo>
                  <a:lnTo>
                    <a:pt x="845819" y="1163320"/>
                  </a:lnTo>
                  <a:lnTo>
                    <a:pt x="867410" y="1159510"/>
                  </a:lnTo>
                  <a:lnTo>
                    <a:pt x="877569" y="1156970"/>
                  </a:lnTo>
                  <a:lnTo>
                    <a:pt x="881379" y="1155700"/>
                  </a:lnTo>
                  <a:lnTo>
                    <a:pt x="886460" y="1153160"/>
                  </a:lnTo>
                  <a:lnTo>
                    <a:pt x="891539" y="1151889"/>
                  </a:lnTo>
                  <a:lnTo>
                    <a:pt x="895350" y="1149350"/>
                  </a:lnTo>
                  <a:lnTo>
                    <a:pt x="899160" y="1145539"/>
                  </a:lnTo>
                  <a:lnTo>
                    <a:pt x="902969" y="1143000"/>
                  </a:lnTo>
                  <a:lnTo>
                    <a:pt x="904239" y="1141730"/>
                  </a:lnTo>
                  <a:lnTo>
                    <a:pt x="904239" y="1140460"/>
                  </a:lnTo>
                  <a:lnTo>
                    <a:pt x="905510" y="1139189"/>
                  </a:lnTo>
                  <a:lnTo>
                    <a:pt x="905510" y="1132839"/>
                  </a:lnTo>
                  <a:lnTo>
                    <a:pt x="901700" y="1125220"/>
                  </a:lnTo>
                  <a:lnTo>
                    <a:pt x="895350" y="1115060"/>
                  </a:lnTo>
                  <a:lnTo>
                    <a:pt x="890269" y="1104900"/>
                  </a:lnTo>
                  <a:lnTo>
                    <a:pt x="814069" y="1079500"/>
                  </a:lnTo>
                  <a:lnTo>
                    <a:pt x="803910" y="1076960"/>
                  </a:lnTo>
                  <a:lnTo>
                    <a:pt x="765810" y="1073150"/>
                  </a:lnTo>
                  <a:lnTo>
                    <a:pt x="760730" y="1073150"/>
                  </a:lnTo>
                  <a:lnTo>
                    <a:pt x="754380" y="1071880"/>
                  </a:lnTo>
                  <a:lnTo>
                    <a:pt x="750570" y="1070610"/>
                  </a:lnTo>
                  <a:lnTo>
                    <a:pt x="745490" y="1068070"/>
                  </a:lnTo>
                  <a:lnTo>
                    <a:pt x="740410" y="1062989"/>
                  </a:lnTo>
                  <a:lnTo>
                    <a:pt x="739140" y="1060450"/>
                  </a:lnTo>
                  <a:lnTo>
                    <a:pt x="737870" y="1059180"/>
                  </a:lnTo>
                  <a:lnTo>
                    <a:pt x="737870" y="1050289"/>
                  </a:lnTo>
                  <a:lnTo>
                    <a:pt x="739140" y="1047750"/>
                  </a:lnTo>
                  <a:lnTo>
                    <a:pt x="744220" y="1042669"/>
                  </a:lnTo>
                  <a:lnTo>
                    <a:pt x="748030" y="1042669"/>
                  </a:lnTo>
                  <a:lnTo>
                    <a:pt x="750570" y="1041400"/>
                  </a:lnTo>
                  <a:lnTo>
                    <a:pt x="814069" y="1041400"/>
                  </a:lnTo>
                  <a:lnTo>
                    <a:pt x="817879" y="1040130"/>
                  </a:lnTo>
                  <a:lnTo>
                    <a:pt x="820419" y="1037589"/>
                  </a:lnTo>
                  <a:lnTo>
                    <a:pt x="826769" y="1033780"/>
                  </a:lnTo>
                  <a:lnTo>
                    <a:pt x="834389" y="1028700"/>
                  </a:lnTo>
                  <a:lnTo>
                    <a:pt x="839469" y="1023619"/>
                  </a:lnTo>
                  <a:lnTo>
                    <a:pt x="864869" y="1003300"/>
                  </a:lnTo>
                  <a:lnTo>
                    <a:pt x="906779" y="982980"/>
                  </a:lnTo>
                  <a:lnTo>
                    <a:pt x="939800" y="955039"/>
                  </a:lnTo>
                  <a:lnTo>
                    <a:pt x="969010" y="919480"/>
                  </a:lnTo>
                  <a:lnTo>
                    <a:pt x="980439" y="900430"/>
                  </a:lnTo>
                  <a:lnTo>
                    <a:pt x="993139" y="880110"/>
                  </a:lnTo>
                  <a:lnTo>
                    <a:pt x="1068070" y="711200"/>
                  </a:lnTo>
                  <a:lnTo>
                    <a:pt x="1074420" y="699770"/>
                  </a:lnTo>
                  <a:lnTo>
                    <a:pt x="1079500" y="690879"/>
                  </a:lnTo>
                  <a:lnTo>
                    <a:pt x="1084384" y="684529"/>
                  </a:lnTo>
                  <a:close/>
                </a:path>
                <a:path w="1118870" h="1219200">
                  <a:moveTo>
                    <a:pt x="811530" y="1041400"/>
                  </a:moveTo>
                  <a:lnTo>
                    <a:pt x="767080" y="1041400"/>
                  </a:lnTo>
                  <a:lnTo>
                    <a:pt x="792480" y="1043939"/>
                  </a:lnTo>
                  <a:lnTo>
                    <a:pt x="797560" y="1043939"/>
                  </a:lnTo>
                  <a:lnTo>
                    <a:pt x="803910" y="1042669"/>
                  </a:lnTo>
                  <a:lnTo>
                    <a:pt x="808990" y="1042669"/>
                  </a:lnTo>
                  <a:lnTo>
                    <a:pt x="811530" y="1041400"/>
                  </a:lnTo>
                  <a:close/>
                </a:path>
                <a:path w="1118870" h="1219200">
                  <a:moveTo>
                    <a:pt x="1107863" y="608329"/>
                  </a:moveTo>
                  <a:lnTo>
                    <a:pt x="30480" y="608329"/>
                  </a:lnTo>
                  <a:lnTo>
                    <a:pt x="30480" y="609600"/>
                  </a:lnTo>
                  <a:lnTo>
                    <a:pt x="31750" y="609600"/>
                  </a:lnTo>
                  <a:lnTo>
                    <a:pt x="33019" y="610870"/>
                  </a:lnTo>
                  <a:lnTo>
                    <a:pt x="33019" y="612139"/>
                  </a:lnTo>
                  <a:lnTo>
                    <a:pt x="34289" y="614679"/>
                  </a:lnTo>
                  <a:lnTo>
                    <a:pt x="34289" y="618489"/>
                  </a:lnTo>
                  <a:lnTo>
                    <a:pt x="35559" y="621029"/>
                  </a:lnTo>
                  <a:lnTo>
                    <a:pt x="35559" y="635000"/>
                  </a:lnTo>
                  <a:lnTo>
                    <a:pt x="36830" y="638810"/>
                  </a:lnTo>
                  <a:lnTo>
                    <a:pt x="36830" y="641350"/>
                  </a:lnTo>
                  <a:lnTo>
                    <a:pt x="38100" y="645160"/>
                  </a:lnTo>
                  <a:lnTo>
                    <a:pt x="39369" y="647700"/>
                  </a:lnTo>
                  <a:lnTo>
                    <a:pt x="52069" y="671829"/>
                  </a:lnTo>
                  <a:lnTo>
                    <a:pt x="59690" y="683260"/>
                  </a:lnTo>
                  <a:lnTo>
                    <a:pt x="62230" y="685800"/>
                  </a:lnTo>
                  <a:lnTo>
                    <a:pt x="64769" y="685800"/>
                  </a:lnTo>
                  <a:lnTo>
                    <a:pt x="64769" y="684529"/>
                  </a:lnTo>
                  <a:lnTo>
                    <a:pt x="1084384" y="684529"/>
                  </a:lnTo>
                  <a:lnTo>
                    <a:pt x="1092200" y="674370"/>
                  </a:lnTo>
                  <a:lnTo>
                    <a:pt x="1098550" y="661670"/>
                  </a:lnTo>
                  <a:lnTo>
                    <a:pt x="1101089" y="657860"/>
                  </a:lnTo>
                  <a:lnTo>
                    <a:pt x="1103630" y="647700"/>
                  </a:lnTo>
                  <a:lnTo>
                    <a:pt x="1106170" y="635000"/>
                  </a:lnTo>
                  <a:lnTo>
                    <a:pt x="1107863" y="608329"/>
                  </a:lnTo>
                  <a:close/>
                </a:path>
                <a:path w="1118870" h="1219200">
                  <a:moveTo>
                    <a:pt x="547370" y="0"/>
                  </a:moveTo>
                  <a:lnTo>
                    <a:pt x="478790" y="8889"/>
                  </a:lnTo>
                  <a:lnTo>
                    <a:pt x="412750" y="24129"/>
                  </a:lnTo>
                  <a:lnTo>
                    <a:pt x="367030" y="44450"/>
                  </a:lnTo>
                  <a:lnTo>
                    <a:pt x="327660" y="74929"/>
                  </a:lnTo>
                  <a:lnTo>
                    <a:pt x="306070" y="101600"/>
                  </a:lnTo>
                  <a:lnTo>
                    <a:pt x="297180" y="105410"/>
                  </a:lnTo>
                  <a:lnTo>
                    <a:pt x="275590" y="118110"/>
                  </a:lnTo>
                  <a:lnTo>
                    <a:pt x="262890" y="125729"/>
                  </a:lnTo>
                  <a:lnTo>
                    <a:pt x="250190" y="134620"/>
                  </a:lnTo>
                  <a:lnTo>
                    <a:pt x="238759" y="143510"/>
                  </a:lnTo>
                  <a:lnTo>
                    <a:pt x="233679" y="147320"/>
                  </a:lnTo>
                  <a:lnTo>
                    <a:pt x="229870" y="152400"/>
                  </a:lnTo>
                  <a:lnTo>
                    <a:pt x="190499" y="189229"/>
                  </a:lnTo>
                  <a:lnTo>
                    <a:pt x="171449" y="208279"/>
                  </a:lnTo>
                  <a:lnTo>
                    <a:pt x="153670" y="228600"/>
                  </a:lnTo>
                  <a:lnTo>
                    <a:pt x="113030" y="273050"/>
                  </a:lnTo>
                  <a:lnTo>
                    <a:pt x="92709" y="297179"/>
                  </a:lnTo>
                  <a:lnTo>
                    <a:pt x="71120" y="322579"/>
                  </a:lnTo>
                  <a:lnTo>
                    <a:pt x="52069" y="349250"/>
                  </a:lnTo>
                  <a:lnTo>
                    <a:pt x="35559" y="377189"/>
                  </a:lnTo>
                  <a:lnTo>
                    <a:pt x="27939" y="389889"/>
                  </a:lnTo>
                  <a:lnTo>
                    <a:pt x="21589" y="403860"/>
                  </a:lnTo>
                  <a:lnTo>
                    <a:pt x="16509" y="417829"/>
                  </a:lnTo>
                  <a:lnTo>
                    <a:pt x="13969" y="431800"/>
                  </a:lnTo>
                  <a:lnTo>
                    <a:pt x="6350" y="467360"/>
                  </a:lnTo>
                  <a:lnTo>
                    <a:pt x="2539" y="497839"/>
                  </a:lnTo>
                  <a:lnTo>
                    <a:pt x="0" y="524510"/>
                  </a:lnTo>
                  <a:lnTo>
                    <a:pt x="0" y="548639"/>
                  </a:lnTo>
                  <a:lnTo>
                    <a:pt x="2539" y="571500"/>
                  </a:lnTo>
                  <a:lnTo>
                    <a:pt x="5080" y="596900"/>
                  </a:lnTo>
                  <a:lnTo>
                    <a:pt x="13969" y="660400"/>
                  </a:lnTo>
                  <a:lnTo>
                    <a:pt x="13969" y="652779"/>
                  </a:lnTo>
                  <a:lnTo>
                    <a:pt x="15239" y="645160"/>
                  </a:lnTo>
                  <a:lnTo>
                    <a:pt x="15239" y="631189"/>
                  </a:lnTo>
                  <a:lnTo>
                    <a:pt x="16509" y="627379"/>
                  </a:lnTo>
                  <a:lnTo>
                    <a:pt x="16509" y="621029"/>
                  </a:lnTo>
                  <a:lnTo>
                    <a:pt x="19050" y="615950"/>
                  </a:lnTo>
                  <a:lnTo>
                    <a:pt x="22859" y="612139"/>
                  </a:lnTo>
                  <a:lnTo>
                    <a:pt x="22859" y="610870"/>
                  </a:lnTo>
                  <a:lnTo>
                    <a:pt x="25400" y="609600"/>
                  </a:lnTo>
                  <a:lnTo>
                    <a:pt x="27939" y="609600"/>
                  </a:lnTo>
                  <a:lnTo>
                    <a:pt x="27939" y="608329"/>
                  </a:lnTo>
                  <a:lnTo>
                    <a:pt x="1107863" y="608329"/>
                  </a:lnTo>
                  <a:lnTo>
                    <a:pt x="1111250" y="554989"/>
                  </a:lnTo>
                  <a:lnTo>
                    <a:pt x="1113789" y="476250"/>
                  </a:lnTo>
                  <a:lnTo>
                    <a:pt x="1118870" y="317500"/>
                  </a:lnTo>
                  <a:lnTo>
                    <a:pt x="1112520" y="290829"/>
                  </a:lnTo>
                  <a:lnTo>
                    <a:pt x="1106170" y="267970"/>
                  </a:lnTo>
                  <a:lnTo>
                    <a:pt x="1098550" y="248920"/>
                  </a:lnTo>
                  <a:lnTo>
                    <a:pt x="1090930" y="231139"/>
                  </a:lnTo>
                  <a:lnTo>
                    <a:pt x="1082039" y="214629"/>
                  </a:lnTo>
                  <a:lnTo>
                    <a:pt x="1071880" y="195579"/>
                  </a:lnTo>
                  <a:lnTo>
                    <a:pt x="1042669" y="152400"/>
                  </a:lnTo>
                  <a:lnTo>
                    <a:pt x="1019810" y="134620"/>
                  </a:lnTo>
                  <a:lnTo>
                    <a:pt x="995679" y="114300"/>
                  </a:lnTo>
                  <a:lnTo>
                    <a:pt x="947419" y="69850"/>
                  </a:lnTo>
                  <a:lnTo>
                    <a:pt x="908050" y="40639"/>
                  </a:lnTo>
                  <a:lnTo>
                    <a:pt x="867410" y="19050"/>
                  </a:lnTo>
                  <a:lnTo>
                    <a:pt x="767080" y="635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EAF6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330" y="2708909"/>
              <a:ext cx="1875789" cy="2270760"/>
            </a:xfrm>
            <a:custGeom>
              <a:avLst/>
              <a:gdLst/>
              <a:ahLst/>
              <a:cxnLst/>
              <a:rect l="l" t="t" r="r" b="b"/>
              <a:pathLst>
                <a:path w="1875789" h="2270760">
                  <a:moveTo>
                    <a:pt x="504190" y="796290"/>
                  </a:moveTo>
                  <a:lnTo>
                    <a:pt x="450850" y="741680"/>
                  </a:lnTo>
                  <a:lnTo>
                    <a:pt x="419100" y="707390"/>
                  </a:lnTo>
                  <a:lnTo>
                    <a:pt x="391160" y="661670"/>
                  </a:lnTo>
                  <a:lnTo>
                    <a:pt x="368300" y="601980"/>
                  </a:lnTo>
                  <a:lnTo>
                    <a:pt x="356870" y="528320"/>
                  </a:lnTo>
                  <a:lnTo>
                    <a:pt x="363220" y="439420"/>
                  </a:lnTo>
                  <a:lnTo>
                    <a:pt x="394970" y="335280"/>
                  </a:lnTo>
                  <a:lnTo>
                    <a:pt x="365760" y="350520"/>
                  </a:lnTo>
                  <a:lnTo>
                    <a:pt x="334010" y="386080"/>
                  </a:lnTo>
                  <a:lnTo>
                    <a:pt x="304800" y="435610"/>
                  </a:lnTo>
                  <a:lnTo>
                    <a:pt x="278130" y="497840"/>
                  </a:lnTo>
                  <a:lnTo>
                    <a:pt x="262890" y="575310"/>
                  </a:lnTo>
                  <a:lnTo>
                    <a:pt x="267970" y="660400"/>
                  </a:lnTo>
                  <a:lnTo>
                    <a:pt x="297180" y="754380"/>
                  </a:lnTo>
                  <a:lnTo>
                    <a:pt x="353060" y="855980"/>
                  </a:lnTo>
                  <a:lnTo>
                    <a:pt x="378460" y="852170"/>
                  </a:lnTo>
                  <a:lnTo>
                    <a:pt x="405130" y="850900"/>
                  </a:lnTo>
                  <a:lnTo>
                    <a:pt x="434340" y="845820"/>
                  </a:lnTo>
                  <a:lnTo>
                    <a:pt x="458470" y="842022"/>
                  </a:lnTo>
                  <a:lnTo>
                    <a:pt x="478790" y="834390"/>
                  </a:lnTo>
                  <a:lnTo>
                    <a:pt x="495300" y="822972"/>
                  </a:lnTo>
                  <a:lnTo>
                    <a:pt x="502920" y="807720"/>
                  </a:lnTo>
                  <a:lnTo>
                    <a:pt x="504190" y="796290"/>
                  </a:lnTo>
                  <a:close/>
                </a:path>
                <a:path w="1875789" h="2270760">
                  <a:moveTo>
                    <a:pt x="720077" y="1117600"/>
                  </a:moveTo>
                  <a:lnTo>
                    <a:pt x="662940" y="1129030"/>
                  </a:lnTo>
                  <a:lnTo>
                    <a:pt x="601980" y="1134110"/>
                  </a:lnTo>
                  <a:lnTo>
                    <a:pt x="546100" y="1135380"/>
                  </a:lnTo>
                  <a:lnTo>
                    <a:pt x="492760" y="1127760"/>
                  </a:lnTo>
                  <a:lnTo>
                    <a:pt x="439420" y="1116330"/>
                  </a:lnTo>
                  <a:lnTo>
                    <a:pt x="392430" y="1099820"/>
                  </a:lnTo>
                  <a:lnTo>
                    <a:pt x="353060" y="1075690"/>
                  </a:lnTo>
                  <a:lnTo>
                    <a:pt x="311150" y="1056640"/>
                  </a:lnTo>
                  <a:lnTo>
                    <a:pt x="271780" y="1027430"/>
                  </a:lnTo>
                  <a:lnTo>
                    <a:pt x="243840" y="990600"/>
                  </a:lnTo>
                  <a:lnTo>
                    <a:pt x="218440" y="960120"/>
                  </a:lnTo>
                  <a:lnTo>
                    <a:pt x="190500" y="919480"/>
                  </a:lnTo>
                  <a:lnTo>
                    <a:pt x="172720" y="876300"/>
                  </a:lnTo>
                  <a:lnTo>
                    <a:pt x="160020" y="834390"/>
                  </a:lnTo>
                  <a:lnTo>
                    <a:pt x="151130" y="792480"/>
                  </a:lnTo>
                  <a:lnTo>
                    <a:pt x="144780" y="741680"/>
                  </a:lnTo>
                  <a:lnTo>
                    <a:pt x="156210" y="576580"/>
                  </a:lnTo>
                  <a:lnTo>
                    <a:pt x="187960" y="440690"/>
                  </a:lnTo>
                  <a:lnTo>
                    <a:pt x="236220" y="334010"/>
                  </a:lnTo>
                  <a:lnTo>
                    <a:pt x="290830" y="252730"/>
                  </a:lnTo>
                  <a:lnTo>
                    <a:pt x="351790" y="193040"/>
                  </a:lnTo>
                  <a:lnTo>
                    <a:pt x="401320" y="156210"/>
                  </a:lnTo>
                  <a:lnTo>
                    <a:pt x="434340" y="134620"/>
                  </a:lnTo>
                  <a:lnTo>
                    <a:pt x="449580" y="128270"/>
                  </a:lnTo>
                  <a:lnTo>
                    <a:pt x="402590" y="132080"/>
                  </a:lnTo>
                  <a:lnTo>
                    <a:pt x="369570" y="138430"/>
                  </a:lnTo>
                  <a:lnTo>
                    <a:pt x="339090" y="146050"/>
                  </a:lnTo>
                  <a:lnTo>
                    <a:pt x="311150" y="149860"/>
                  </a:lnTo>
                  <a:lnTo>
                    <a:pt x="290830" y="154940"/>
                  </a:lnTo>
                  <a:lnTo>
                    <a:pt x="267970" y="158750"/>
                  </a:lnTo>
                  <a:lnTo>
                    <a:pt x="246380" y="168910"/>
                  </a:lnTo>
                  <a:lnTo>
                    <a:pt x="220980" y="177800"/>
                  </a:lnTo>
                  <a:lnTo>
                    <a:pt x="119380" y="278130"/>
                  </a:lnTo>
                  <a:lnTo>
                    <a:pt x="44450" y="421640"/>
                  </a:lnTo>
                  <a:lnTo>
                    <a:pt x="31750" y="497840"/>
                  </a:lnTo>
                  <a:lnTo>
                    <a:pt x="13970" y="572770"/>
                  </a:lnTo>
                  <a:lnTo>
                    <a:pt x="3810" y="654050"/>
                  </a:lnTo>
                  <a:lnTo>
                    <a:pt x="0" y="732790"/>
                  </a:lnTo>
                  <a:lnTo>
                    <a:pt x="11430" y="819150"/>
                  </a:lnTo>
                  <a:lnTo>
                    <a:pt x="43180" y="900430"/>
                  </a:lnTo>
                  <a:lnTo>
                    <a:pt x="96520" y="986790"/>
                  </a:lnTo>
                  <a:lnTo>
                    <a:pt x="140970" y="1036320"/>
                  </a:lnTo>
                  <a:lnTo>
                    <a:pt x="194310" y="1083310"/>
                  </a:lnTo>
                  <a:lnTo>
                    <a:pt x="227330" y="1101090"/>
                  </a:lnTo>
                  <a:lnTo>
                    <a:pt x="259080" y="1118870"/>
                  </a:lnTo>
                  <a:lnTo>
                    <a:pt x="297180" y="1136650"/>
                  </a:lnTo>
                  <a:lnTo>
                    <a:pt x="374650" y="1159510"/>
                  </a:lnTo>
                  <a:lnTo>
                    <a:pt x="419100" y="1165860"/>
                  </a:lnTo>
                  <a:lnTo>
                    <a:pt x="463550" y="1170940"/>
                  </a:lnTo>
                  <a:lnTo>
                    <a:pt x="557530" y="1163320"/>
                  </a:lnTo>
                  <a:lnTo>
                    <a:pt x="610870" y="1150620"/>
                  </a:lnTo>
                  <a:lnTo>
                    <a:pt x="664210" y="1139190"/>
                  </a:lnTo>
                  <a:lnTo>
                    <a:pt x="674065" y="1135380"/>
                  </a:lnTo>
                  <a:lnTo>
                    <a:pt x="720077" y="1117600"/>
                  </a:lnTo>
                  <a:close/>
                </a:path>
                <a:path w="1875789" h="2270760">
                  <a:moveTo>
                    <a:pt x="774700" y="1223010"/>
                  </a:moveTo>
                  <a:lnTo>
                    <a:pt x="768350" y="1170940"/>
                  </a:lnTo>
                  <a:lnTo>
                    <a:pt x="741680" y="1143000"/>
                  </a:lnTo>
                  <a:lnTo>
                    <a:pt x="728980" y="1140460"/>
                  </a:lnTo>
                  <a:lnTo>
                    <a:pt x="730250" y="1193800"/>
                  </a:lnTo>
                  <a:lnTo>
                    <a:pt x="731520" y="1230630"/>
                  </a:lnTo>
                  <a:lnTo>
                    <a:pt x="731520" y="1270000"/>
                  </a:lnTo>
                  <a:lnTo>
                    <a:pt x="726427" y="1327150"/>
                  </a:lnTo>
                  <a:lnTo>
                    <a:pt x="754380" y="1291590"/>
                  </a:lnTo>
                  <a:lnTo>
                    <a:pt x="768350" y="1256030"/>
                  </a:lnTo>
                  <a:lnTo>
                    <a:pt x="774700" y="1223010"/>
                  </a:lnTo>
                  <a:close/>
                </a:path>
                <a:path w="1875789" h="2270760">
                  <a:moveTo>
                    <a:pt x="1066800" y="1174750"/>
                  </a:moveTo>
                  <a:lnTo>
                    <a:pt x="914400" y="1079500"/>
                  </a:lnTo>
                  <a:lnTo>
                    <a:pt x="816610" y="1106170"/>
                  </a:lnTo>
                  <a:lnTo>
                    <a:pt x="826770" y="1111250"/>
                  </a:lnTo>
                  <a:lnTo>
                    <a:pt x="835660" y="1117600"/>
                  </a:lnTo>
                  <a:lnTo>
                    <a:pt x="849630" y="1123950"/>
                  </a:lnTo>
                  <a:lnTo>
                    <a:pt x="869950" y="1130300"/>
                  </a:lnTo>
                  <a:lnTo>
                    <a:pt x="890270" y="1140460"/>
                  </a:lnTo>
                  <a:lnTo>
                    <a:pt x="911860" y="1148080"/>
                  </a:lnTo>
                  <a:lnTo>
                    <a:pt x="934720" y="1159510"/>
                  </a:lnTo>
                  <a:lnTo>
                    <a:pt x="913130" y="1164590"/>
                  </a:lnTo>
                  <a:lnTo>
                    <a:pt x="883920" y="1179830"/>
                  </a:lnTo>
                  <a:lnTo>
                    <a:pt x="852170" y="1203960"/>
                  </a:lnTo>
                  <a:lnTo>
                    <a:pt x="821690" y="1234440"/>
                  </a:lnTo>
                  <a:lnTo>
                    <a:pt x="793750" y="1266190"/>
                  </a:lnTo>
                  <a:lnTo>
                    <a:pt x="769620" y="1301750"/>
                  </a:lnTo>
                  <a:lnTo>
                    <a:pt x="753110" y="1357630"/>
                  </a:lnTo>
                  <a:lnTo>
                    <a:pt x="800100" y="1299210"/>
                  </a:lnTo>
                  <a:lnTo>
                    <a:pt x="852170" y="1256030"/>
                  </a:lnTo>
                  <a:lnTo>
                    <a:pt x="901700" y="1224280"/>
                  </a:lnTo>
                  <a:lnTo>
                    <a:pt x="953770" y="1200150"/>
                  </a:lnTo>
                  <a:lnTo>
                    <a:pt x="996950" y="1183640"/>
                  </a:lnTo>
                  <a:lnTo>
                    <a:pt x="1059180" y="1174750"/>
                  </a:lnTo>
                  <a:lnTo>
                    <a:pt x="1066800" y="1174750"/>
                  </a:lnTo>
                  <a:close/>
                </a:path>
                <a:path w="1875789" h="2270760">
                  <a:moveTo>
                    <a:pt x="1270000" y="495300"/>
                  </a:moveTo>
                  <a:lnTo>
                    <a:pt x="1262380" y="370840"/>
                  </a:lnTo>
                  <a:lnTo>
                    <a:pt x="1207770" y="248920"/>
                  </a:lnTo>
                  <a:lnTo>
                    <a:pt x="1143000" y="170180"/>
                  </a:lnTo>
                  <a:lnTo>
                    <a:pt x="1088390" y="107950"/>
                  </a:lnTo>
                  <a:lnTo>
                    <a:pt x="1041400" y="72390"/>
                  </a:lnTo>
                  <a:lnTo>
                    <a:pt x="1003300" y="54610"/>
                  </a:lnTo>
                  <a:lnTo>
                    <a:pt x="972820" y="46990"/>
                  </a:lnTo>
                  <a:lnTo>
                    <a:pt x="908050" y="7620"/>
                  </a:lnTo>
                  <a:lnTo>
                    <a:pt x="707390" y="0"/>
                  </a:lnTo>
                  <a:lnTo>
                    <a:pt x="650240" y="6350"/>
                  </a:lnTo>
                  <a:lnTo>
                    <a:pt x="594360" y="7620"/>
                  </a:lnTo>
                  <a:lnTo>
                    <a:pt x="546100" y="16510"/>
                  </a:lnTo>
                  <a:lnTo>
                    <a:pt x="467360" y="36830"/>
                  </a:lnTo>
                  <a:lnTo>
                    <a:pt x="431800" y="53340"/>
                  </a:lnTo>
                  <a:lnTo>
                    <a:pt x="398780" y="74930"/>
                  </a:lnTo>
                  <a:lnTo>
                    <a:pt x="364490" y="101600"/>
                  </a:lnTo>
                  <a:lnTo>
                    <a:pt x="422910" y="90170"/>
                  </a:lnTo>
                  <a:lnTo>
                    <a:pt x="474980" y="82550"/>
                  </a:lnTo>
                  <a:lnTo>
                    <a:pt x="577850" y="77470"/>
                  </a:lnTo>
                  <a:lnTo>
                    <a:pt x="621030" y="72390"/>
                  </a:lnTo>
                  <a:lnTo>
                    <a:pt x="665480" y="78740"/>
                  </a:lnTo>
                  <a:lnTo>
                    <a:pt x="711200" y="78740"/>
                  </a:lnTo>
                  <a:lnTo>
                    <a:pt x="750570" y="88900"/>
                  </a:lnTo>
                  <a:lnTo>
                    <a:pt x="789940" y="97790"/>
                  </a:lnTo>
                  <a:lnTo>
                    <a:pt x="829310" y="111760"/>
                  </a:lnTo>
                  <a:lnTo>
                    <a:pt x="866140" y="130810"/>
                  </a:lnTo>
                  <a:lnTo>
                    <a:pt x="899160" y="147320"/>
                  </a:lnTo>
                  <a:lnTo>
                    <a:pt x="929640" y="173990"/>
                  </a:lnTo>
                  <a:lnTo>
                    <a:pt x="965200" y="196850"/>
                  </a:lnTo>
                  <a:lnTo>
                    <a:pt x="994410" y="228600"/>
                  </a:lnTo>
                  <a:lnTo>
                    <a:pt x="1024890" y="260350"/>
                  </a:lnTo>
                  <a:lnTo>
                    <a:pt x="1069340" y="345440"/>
                  </a:lnTo>
                  <a:lnTo>
                    <a:pt x="1092200" y="444500"/>
                  </a:lnTo>
                  <a:lnTo>
                    <a:pt x="1089660" y="556260"/>
                  </a:lnTo>
                  <a:lnTo>
                    <a:pt x="1073150" y="665480"/>
                  </a:lnTo>
                  <a:lnTo>
                    <a:pt x="1046480" y="782320"/>
                  </a:lnTo>
                  <a:lnTo>
                    <a:pt x="1008380" y="886472"/>
                  </a:lnTo>
                  <a:lnTo>
                    <a:pt x="972820" y="976630"/>
                  </a:lnTo>
                  <a:lnTo>
                    <a:pt x="933450" y="1046480"/>
                  </a:lnTo>
                  <a:lnTo>
                    <a:pt x="985520" y="999490"/>
                  </a:lnTo>
                  <a:lnTo>
                    <a:pt x="1052830" y="930910"/>
                  </a:lnTo>
                  <a:lnTo>
                    <a:pt x="1125220" y="839470"/>
                  </a:lnTo>
                  <a:lnTo>
                    <a:pt x="1195070" y="737870"/>
                  </a:lnTo>
                  <a:lnTo>
                    <a:pt x="1244600" y="622300"/>
                  </a:lnTo>
                  <a:lnTo>
                    <a:pt x="1270000" y="495300"/>
                  </a:lnTo>
                  <a:close/>
                </a:path>
                <a:path w="1875789" h="2270760">
                  <a:moveTo>
                    <a:pt x="1875790" y="2240280"/>
                  </a:moveTo>
                  <a:lnTo>
                    <a:pt x="1738630" y="2184400"/>
                  </a:lnTo>
                  <a:lnTo>
                    <a:pt x="1600200" y="2114550"/>
                  </a:lnTo>
                  <a:lnTo>
                    <a:pt x="1479550" y="2042160"/>
                  </a:lnTo>
                  <a:lnTo>
                    <a:pt x="1386840" y="1960880"/>
                  </a:lnTo>
                  <a:lnTo>
                    <a:pt x="1348740" y="1921510"/>
                  </a:lnTo>
                  <a:lnTo>
                    <a:pt x="1309370" y="1887220"/>
                  </a:lnTo>
                  <a:lnTo>
                    <a:pt x="1263650" y="1844040"/>
                  </a:lnTo>
                  <a:lnTo>
                    <a:pt x="1217930" y="1788160"/>
                  </a:lnTo>
                  <a:lnTo>
                    <a:pt x="1164590" y="1718310"/>
                  </a:lnTo>
                  <a:lnTo>
                    <a:pt x="1109980" y="1625600"/>
                  </a:lnTo>
                  <a:lnTo>
                    <a:pt x="1045210" y="1506220"/>
                  </a:lnTo>
                  <a:lnTo>
                    <a:pt x="976630" y="1346200"/>
                  </a:lnTo>
                  <a:lnTo>
                    <a:pt x="986790" y="1417320"/>
                  </a:lnTo>
                  <a:lnTo>
                    <a:pt x="1013460" y="1496060"/>
                  </a:lnTo>
                  <a:lnTo>
                    <a:pt x="1049020" y="1579880"/>
                  </a:lnTo>
                  <a:lnTo>
                    <a:pt x="1090930" y="1670050"/>
                  </a:lnTo>
                  <a:lnTo>
                    <a:pt x="1141730" y="1757680"/>
                  </a:lnTo>
                  <a:lnTo>
                    <a:pt x="1197610" y="1845310"/>
                  </a:lnTo>
                  <a:lnTo>
                    <a:pt x="1250950" y="1921510"/>
                  </a:lnTo>
                  <a:lnTo>
                    <a:pt x="1308100" y="1988820"/>
                  </a:lnTo>
                  <a:lnTo>
                    <a:pt x="1370330" y="2056130"/>
                  </a:lnTo>
                  <a:lnTo>
                    <a:pt x="1428750" y="2110740"/>
                  </a:lnTo>
                  <a:lnTo>
                    <a:pt x="1483360" y="2150110"/>
                  </a:lnTo>
                  <a:lnTo>
                    <a:pt x="1534147" y="2185670"/>
                  </a:lnTo>
                  <a:lnTo>
                    <a:pt x="1583690" y="2212340"/>
                  </a:lnTo>
                  <a:lnTo>
                    <a:pt x="1637030" y="2232660"/>
                  </a:lnTo>
                  <a:lnTo>
                    <a:pt x="1691640" y="2254250"/>
                  </a:lnTo>
                  <a:lnTo>
                    <a:pt x="1750060" y="2270760"/>
                  </a:lnTo>
                  <a:lnTo>
                    <a:pt x="1875790" y="2240280"/>
                  </a:lnTo>
                  <a:close/>
                </a:path>
              </a:pathLst>
            </a:custGeom>
            <a:solidFill>
              <a:srgbClr val="EAF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57729" y="5074920"/>
            <a:ext cx="433070" cy="294640"/>
          </a:xfrm>
          <a:custGeom>
            <a:avLst/>
            <a:gdLst/>
            <a:ahLst/>
            <a:cxnLst/>
            <a:rect l="l" t="t" r="r" b="b"/>
            <a:pathLst>
              <a:path w="433069" h="294639">
                <a:moveTo>
                  <a:pt x="58419" y="0"/>
                </a:moveTo>
                <a:lnTo>
                  <a:pt x="0" y="38099"/>
                </a:lnTo>
                <a:lnTo>
                  <a:pt x="144780" y="101599"/>
                </a:lnTo>
                <a:lnTo>
                  <a:pt x="252730" y="165099"/>
                </a:lnTo>
                <a:lnTo>
                  <a:pt x="330200" y="228599"/>
                </a:lnTo>
                <a:lnTo>
                  <a:pt x="383539" y="294639"/>
                </a:lnTo>
                <a:lnTo>
                  <a:pt x="433069" y="287019"/>
                </a:lnTo>
                <a:lnTo>
                  <a:pt x="411480" y="251459"/>
                </a:lnTo>
                <a:lnTo>
                  <a:pt x="387350" y="219709"/>
                </a:lnTo>
                <a:lnTo>
                  <a:pt x="360680" y="186689"/>
                </a:lnTo>
                <a:lnTo>
                  <a:pt x="330200" y="157479"/>
                </a:lnTo>
                <a:lnTo>
                  <a:pt x="274319" y="116839"/>
                </a:lnTo>
                <a:lnTo>
                  <a:pt x="207009" y="73659"/>
                </a:lnTo>
                <a:lnTo>
                  <a:pt x="134619" y="34289"/>
                </a:lnTo>
                <a:lnTo>
                  <a:pt x="58419" y="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6989" y="5521959"/>
            <a:ext cx="58419" cy="195580"/>
          </a:xfrm>
          <a:custGeom>
            <a:avLst/>
            <a:gdLst/>
            <a:ahLst/>
            <a:cxnLst/>
            <a:rect l="l" t="t" r="r" b="b"/>
            <a:pathLst>
              <a:path w="58419" h="195579">
                <a:moveTo>
                  <a:pt x="58420" y="0"/>
                </a:moveTo>
                <a:lnTo>
                  <a:pt x="10160" y="7619"/>
                </a:lnTo>
                <a:lnTo>
                  <a:pt x="12700" y="35559"/>
                </a:lnTo>
                <a:lnTo>
                  <a:pt x="11430" y="64769"/>
                </a:lnTo>
                <a:lnTo>
                  <a:pt x="10160" y="90169"/>
                </a:lnTo>
                <a:lnTo>
                  <a:pt x="7620" y="113029"/>
                </a:lnTo>
                <a:lnTo>
                  <a:pt x="2540" y="138429"/>
                </a:lnTo>
                <a:lnTo>
                  <a:pt x="0" y="179069"/>
                </a:lnTo>
                <a:lnTo>
                  <a:pt x="1270" y="195579"/>
                </a:lnTo>
                <a:lnTo>
                  <a:pt x="17780" y="171449"/>
                </a:lnTo>
                <a:lnTo>
                  <a:pt x="29210" y="143509"/>
                </a:lnTo>
                <a:lnTo>
                  <a:pt x="39370" y="119379"/>
                </a:lnTo>
                <a:lnTo>
                  <a:pt x="46990" y="97789"/>
                </a:lnTo>
                <a:lnTo>
                  <a:pt x="54610" y="73659"/>
                </a:lnTo>
                <a:lnTo>
                  <a:pt x="55880" y="48259"/>
                </a:lnTo>
                <a:lnTo>
                  <a:pt x="57150" y="25399"/>
                </a:lnTo>
                <a:lnTo>
                  <a:pt x="58420" y="0"/>
                </a:lnTo>
                <a:close/>
              </a:path>
            </a:pathLst>
          </a:custGeom>
          <a:solidFill>
            <a:srgbClr val="E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9950" y="6209029"/>
            <a:ext cx="406400" cy="543560"/>
          </a:xfrm>
          <a:custGeom>
            <a:avLst/>
            <a:gdLst/>
            <a:ahLst/>
            <a:cxnLst/>
            <a:rect l="l" t="t" r="r" b="b"/>
            <a:pathLst>
              <a:path w="406400" h="543559">
                <a:moveTo>
                  <a:pt x="166370" y="527050"/>
                </a:moveTo>
                <a:lnTo>
                  <a:pt x="0" y="224790"/>
                </a:lnTo>
                <a:lnTo>
                  <a:pt x="40640" y="543560"/>
                </a:lnTo>
                <a:lnTo>
                  <a:pt x="166370" y="527050"/>
                </a:lnTo>
                <a:close/>
              </a:path>
              <a:path w="406400" h="543559">
                <a:moveTo>
                  <a:pt x="406400" y="125730"/>
                </a:moveTo>
                <a:lnTo>
                  <a:pt x="144780" y="0"/>
                </a:lnTo>
                <a:lnTo>
                  <a:pt x="312420" y="223520"/>
                </a:lnTo>
                <a:lnTo>
                  <a:pt x="406400" y="12573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690" y="6305550"/>
            <a:ext cx="168910" cy="308610"/>
          </a:xfrm>
          <a:custGeom>
            <a:avLst/>
            <a:gdLst/>
            <a:ahLst/>
            <a:cxnLst/>
            <a:rect l="l" t="t" r="r" b="b"/>
            <a:pathLst>
              <a:path w="168909" h="308609">
                <a:moveTo>
                  <a:pt x="168909" y="0"/>
                </a:moveTo>
                <a:lnTo>
                  <a:pt x="0" y="248920"/>
                </a:lnTo>
                <a:lnTo>
                  <a:pt x="109219" y="308610"/>
                </a:lnTo>
                <a:lnTo>
                  <a:pt x="1689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3590" y="1811020"/>
            <a:ext cx="304800" cy="179070"/>
          </a:xfrm>
          <a:custGeom>
            <a:avLst/>
            <a:gdLst/>
            <a:ahLst/>
            <a:cxnLst/>
            <a:rect l="l" t="t" r="r" b="b"/>
            <a:pathLst>
              <a:path w="304800" h="179069">
                <a:moveTo>
                  <a:pt x="0" y="0"/>
                </a:moveTo>
                <a:lnTo>
                  <a:pt x="250190" y="179069"/>
                </a:lnTo>
                <a:lnTo>
                  <a:pt x="30480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709" y="2117089"/>
            <a:ext cx="280670" cy="336550"/>
          </a:xfrm>
          <a:custGeom>
            <a:avLst/>
            <a:gdLst/>
            <a:ahLst/>
            <a:cxnLst/>
            <a:rect l="l" t="t" r="r" b="b"/>
            <a:pathLst>
              <a:path w="280669" h="336550">
                <a:moveTo>
                  <a:pt x="0" y="0"/>
                </a:moveTo>
                <a:lnTo>
                  <a:pt x="163830" y="336550"/>
                </a:lnTo>
                <a:lnTo>
                  <a:pt x="28067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329" y="2081529"/>
            <a:ext cx="129539" cy="364490"/>
          </a:xfrm>
          <a:custGeom>
            <a:avLst/>
            <a:gdLst/>
            <a:ahLst/>
            <a:cxnLst/>
            <a:rect l="l" t="t" r="r" b="b"/>
            <a:pathLst>
              <a:path w="129540" h="364489">
                <a:moveTo>
                  <a:pt x="69850" y="0"/>
                </a:moveTo>
                <a:lnTo>
                  <a:pt x="0" y="342900"/>
                </a:lnTo>
                <a:lnTo>
                  <a:pt x="129540" y="364490"/>
                </a:lnTo>
                <a:lnTo>
                  <a:pt x="698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860" y="0"/>
            <a:ext cx="173990" cy="218440"/>
          </a:xfrm>
          <a:custGeom>
            <a:avLst/>
            <a:gdLst/>
            <a:ahLst/>
            <a:cxnLst/>
            <a:rect l="l" t="t" r="r" b="b"/>
            <a:pathLst>
              <a:path w="173990" h="218440">
                <a:moveTo>
                  <a:pt x="57150" y="0"/>
                </a:moveTo>
                <a:lnTo>
                  <a:pt x="0" y="218440"/>
                </a:lnTo>
                <a:lnTo>
                  <a:pt x="173990" y="52070"/>
                </a:lnTo>
                <a:lnTo>
                  <a:pt x="571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3050" y="102870"/>
            <a:ext cx="297180" cy="182880"/>
          </a:xfrm>
          <a:custGeom>
            <a:avLst/>
            <a:gdLst/>
            <a:ahLst/>
            <a:cxnLst/>
            <a:rect l="l" t="t" r="r" b="b"/>
            <a:pathLst>
              <a:path w="297180" h="182879">
                <a:moveTo>
                  <a:pt x="250189" y="0"/>
                </a:moveTo>
                <a:lnTo>
                  <a:pt x="0" y="182879"/>
                </a:lnTo>
                <a:lnTo>
                  <a:pt x="297180" y="91439"/>
                </a:lnTo>
                <a:lnTo>
                  <a:pt x="25018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3360" y="488950"/>
            <a:ext cx="311150" cy="92710"/>
          </a:xfrm>
          <a:custGeom>
            <a:avLst/>
            <a:gdLst/>
            <a:ahLst/>
            <a:cxnLst/>
            <a:rect l="l" t="t" r="r" b="b"/>
            <a:pathLst>
              <a:path w="311150" h="92709">
                <a:moveTo>
                  <a:pt x="311150" y="0"/>
                </a:moveTo>
                <a:lnTo>
                  <a:pt x="0" y="12700"/>
                </a:lnTo>
                <a:lnTo>
                  <a:pt x="280670" y="92710"/>
                </a:lnTo>
                <a:lnTo>
                  <a:pt x="3111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700" y="148589"/>
            <a:ext cx="1102360" cy="1200150"/>
          </a:xfrm>
          <a:custGeom>
            <a:avLst/>
            <a:gdLst/>
            <a:ahLst/>
            <a:cxnLst/>
            <a:rect l="l" t="t" r="r" b="b"/>
            <a:pathLst>
              <a:path w="1102360" h="1200150">
                <a:moveTo>
                  <a:pt x="419100" y="0"/>
                </a:moveTo>
                <a:lnTo>
                  <a:pt x="408940" y="2539"/>
                </a:lnTo>
                <a:lnTo>
                  <a:pt x="401320" y="5079"/>
                </a:lnTo>
                <a:lnTo>
                  <a:pt x="393700" y="6350"/>
                </a:lnTo>
                <a:lnTo>
                  <a:pt x="355600" y="16509"/>
                </a:lnTo>
                <a:lnTo>
                  <a:pt x="308609" y="27939"/>
                </a:lnTo>
                <a:lnTo>
                  <a:pt x="295909" y="30479"/>
                </a:lnTo>
                <a:lnTo>
                  <a:pt x="290830" y="33019"/>
                </a:lnTo>
                <a:lnTo>
                  <a:pt x="284480" y="35559"/>
                </a:lnTo>
                <a:lnTo>
                  <a:pt x="280670" y="38100"/>
                </a:lnTo>
                <a:lnTo>
                  <a:pt x="275590" y="40639"/>
                </a:lnTo>
                <a:lnTo>
                  <a:pt x="270509" y="44450"/>
                </a:lnTo>
                <a:lnTo>
                  <a:pt x="266700" y="48259"/>
                </a:lnTo>
                <a:lnTo>
                  <a:pt x="260350" y="50800"/>
                </a:lnTo>
                <a:lnTo>
                  <a:pt x="255270" y="53339"/>
                </a:lnTo>
                <a:lnTo>
                  <a:pt x="242570" y="60959"/>
                </a:lnTo>
                <a:lnTo>
                  <a:pt x="231140" y="69850"/>
                </a:lnTo>
                <a:lnTo>
                  <a:pt x="218440" y="78739"/>
                </a:lnTo>
                <a:lnTo>
                  <a:pt x="195579" y="100329"/>
                </a:lnTo>
                <a:lnTo>
                  <a:pt x="185420" y="109219"/>
                </a:lnTo>
                <a:lnTo>
                  <a:pt x="173990" y="118109"/>
                </a:lnTo>
                <a:lnTo>
                  <a:pt x="167640" y="120650"/>
                </a:lnTo>
                <a:lnTo>
                  <a:pt x="160020" y="124459"/>
                </a:lnTo>
                <a:lnTo>
                  <a:pt x="153670" y="129539"/>
                </a:lnTo>
                <a:lnTo>
                  <a:pt x="146050" y="134619"/>
                </a:lnTo>
                <a:lnTo>
                  <a:pt x="130810" y="146050"/>
                </a:lnTo>
                <a:lnTo>
                  <a:pt x="116839" y="160019"/>
                </a:lnTo>
                <a:lnTo>
                  <a:pt x="104139" y="175259"/>
                </a:lnTo>
                <a:lnTo>
                  <a:pt x="88900" y="198119"/>
                </a:lnTo>
                <a:lnTo>
                  <a:pt x="85089" y="205739"/>
                </a:lnTo>
                <a:lnTo>
                  <a:pt x="81279" y="212089"/>
                </a:lnTo>
                <a:lnTo>
                  <a:pt x="78739" y="219709"/>
                </a:lnTo>
                <a:lnTo>
                  <a:pt x="77470" y="222249"/>
                </a:lnTo>
                <a:lnTo>
                  <a:pt x="71120" y="228599"/>
                </a:lnTo>
                <a:lnTo>
                  <a:pt x="68579" y="232409"/>
                </a:lnTo>
                <a:lnTo>
                  <a:pt x="66039" y="237489"/>
                </a:lnTo>
                <a:lnTo>
                  <a:pt x="62230" y="241299"/>
                </a:lnTo>
                <a:lnTo>
                  <a:pt x="60960" y="245109"/>
                </a:lnTo>
                <a:lnTo>
                  <a:pt x="57150" y="250189"/>
                </a:lnTo>
                <a:lnTo>
                  <a:pt x="54610" y="255269"/>
                </a:lnTo>
                <a:lnTo>
                  <a:pt x="53339" y="261619"/>
                </a:lnTo>
                <a:lnTo>
                  <a:pt x="50800" y="266699"/>
                </a:lnTo>
                <a:lnTo>
                  <a:pt x="44450" y="289559"/>
                </a:lnTo>
                <a:lnTo>
                  <a:pt x="39369" y="307339"/>
                </a:lnTo>
                <a:lnTo>
                  <a:pt x="35560" y="321309"/>
                </a:lnTo>
                <a:lnTo>
                  <a:pt x="31750" y="334009"/>
                </a:lnTo>
                <a:lnTo>
                  <a:pt x="27939" y="341629"/>
                </a:lnTo>
                <a:lnTo>
                  <a:pt x="24130" y="350519"/>
                </a:lnTo>
                <a:lnTo>
                  <a:pt x="5080" y="387349"/>
                </a:lnTo>
                <a:lnTo>
                  <a:pt x="3810" y="392429"/>
                </a:lnTo>
                <a:lnTo>
                  <a:pt x="3810" y="400049"/>
                </a:lnTo>
                <a:lnTo>
                  <a:pt x="0" y="622299"/>
                </a:lnTo>
                <a:lnTo>
                  <a:pt x="1269" y="623569"/>
                </a:lnTo>
                <a:lnTo>
                  <a:pt x="2539" y="623569"/>
                </a:lnTo>
                <a:lnTo>
                  <a:pt x="6350" y="627379"/>
                </a:lnTo>
                <a:lnTo>
                  <a:pt x="6350" y="628649"/>
                </a:lnTo>
                <a:lnTo>
                  <a:pt x="7619" y="636269"/>
                </a:lnTo>
                <a:lnTo>
                  <a:pt x="7619" y="643889"/>
                </a:lnTo>
                <a:lnTo>
                  <a:pt x="8889" y="659129"/>
                </a:lnTo>
                <a:lnTo>
                  <a:pt x="8889" y="689609"/>
                </a:lnTo>
                <a:lnTo>
                  <a:pt x="11430" y="698499"/>
                </a:lnTo>
                <a:lnTo>
                  <a:pt x="12700" y="706119"/>
                </a:lnTo>
                <a:lnTo>
                  <a:pt x="15239" y="713739"/>
                </a:lnTo>
                <a:lnTo>
                  <a:pt x="17780" y="718819"/>
                </a:lnTo>
                <a:lnTo>
                  <a:pt x="25400" y="731519"/>
                </a:lnTo>
                <a:lnTo>
                  <a:pt x="34289" y="746759"/>
                </a:lnTo>
                <a:lnTo>
                  <a:pt x="43180" y="753109"/>
                </a:lnTo>
                <a:lnTo>
                  <a:pt x="50800" y="759459"/>
                </a:lnTo>
                <a:lnTo>
                  <a:pt x="66039" y="773429"/>
                </a:lnTo>
                <a:lnTo>
                  <a:pt x="95250" y="803909"/>
                </a:lnTo>
                <a:lnTo>
                  <a:pt x="101600" y="810259"/>
                </a:lnTo>
                <a:lnTo>
                  <a:pt x="109220" y="815339"/>
                </a:lnTo>
                <a:lnTo>
                  <a:pt x="116839" y="821689"/>
                </a:lnTo>
                <a:lnTo>
                  <a:pt x="124460" y="826769"/>
                </a:lnTo>
                <a:lnTo>
                  <a:pt x="184150" y="869949"/>
                </a:lnTo>
                <a:lnTo>
                  <a:pt x="236220" y="919479"/>
                </a:lnTo>
                <a:lnTo>
                  <a:pt x="265430" y="952499"/>
                </a:lnTo>
                <a:lnTo>
                  <a:pt x="270509" y="957579"/>
                </a:lnTo>
                <a:lnTo>
                  <a:pt x="276859" y="961389"/>
                </a:lnTo>
                <a:lnTo>
                  <a:pt x="283209" y="966469"/>
                </a:lnTo>
                <a:lnTo>
                  <a:pt x="295909" y="975359"/>
                </a:lnTo>
                <a:lnTo>
                  <a:pt x="302259" y="980439"/>
                </a:lnTo>
                <a:lnTo>
                  <a:pt x="308609" y="984249"/>
                </a:lnTo>
                <a:lnTo>
                  <a:pt x="308609" y="985519"/>
                </a:lnTo>
                <a:lnTo>
                  <a:pt x="311150" y="985519"/>
                </a:lnTo>
                <a:lnTo>
                  <a:pt x="312420" y="986789"/>
                </a:lnTo>
                <a:lnTo>
                  <a:pt x="313690" y="986789"/>
                </a:lnTo>
                <a:lnTo>
                  <a:pt x="320040" y="988059"/>
                </a:lnTo>
                <a:lnTo>
                  <a:pt x="323850" y="989329"/>
                </a:lnTo>
                <a:lnTo>
                  <a:pt x="326390" y="989329"/>
                </a:lnTo>
                <a:lnTo>
                  <a:pt x="328930" y="991869"/>
                </a:lnTo>
                <a:lnTo>
                  <a:pt x="328930" y="993139"/>
                </a:lnTo>
                <a:lnTo>
                  <a:pt x="330200" y="993139"/>
                </a:lnTo>
                <a:lnTo>
                  <a:pt x="330200" y="995679"/>
                </a:lnTo>
                <a:lnTo>
                  <a:pt x="332740" y="998219"/>
                </a:lnTo>
                <a:lnTo>
                  <a:pt x="332740" y="1022349"/>
                </a:lnTo>
                <a:lnTo>
                  <a:pt x="330200" y="1027429"/>
                </a:lnTo>
                <a:lnTo>
                  <a:pt x="318770" y="1046479"/>
                </a:lnTo>
                <a:lnTo>
                  <a:pt x="316230" y="1052829"/>
                </a:lnTo>
                <a:lnTo>
                  <a:pt x="312420" y="1057909"/>
                </a:lnTo>
                <a:lnTo>
                  <a:pt x="309880" y="1064259"/>
                </a:lnTo>
                <a:lnTo>
                  <a:pt x="308609" y="1070609"/>
                </a:lnTo>
                <a:lnTo>
                  <a:pt x="288290" y="1085849"/>
                </a:lnTo>
                <a:lnTo>
                  <a:pt x="267970" y="1099819"/>
                </a:lnTo>
                <a:lnTo>
                  <a:pt x="257810" y="1107439"/>
                </a:lnTo>
                <a:lnTo>
                  <a:pt x="248920" y="1116329"/>
                </a:lnTo>
                <a:lnTo>
                  <a:pt x="246379" y="1120139"/>
                </a:lnTo>
                <a:lnTo>
                  <a:pt x="242570" y="1125219"/>
                </a:lnTo>
                <a:lnTo>
                  <a:pt x="240029" y="1130299"/>
                </a:lnTo>
                <a:lnTo>
                  <a:pt x="237490" y="1136649"/>
                </a:lnTo>
                <a:lnTo>
                  <a:pt x="240029" y="1137919"/>
                </a:lnTo>
                <a:lnTo>
                  <a:pt x="245110" y="1139189"/>
                </a:lnTo>
                <a:lnTo>
                  <a:pt x="251460" y="1140459"/>
                </a:lnTo>
                <a:lnTo>
                  <a:pt x="254000" y="1142999"/>
                </a:lnTo>
                <a:lnTo>
                  <a:pt x="256540" y="1142999"/>
                </a:lnTo>
                <a:lnTo>
                  <a:pt x="261620" y="1145539"/>
                </a:lnTo>
                <a:lnTo>
                  <a:pt x="265430" y="1146809"/>
                </a:lnTo>
                <a:lnTo>
                  <a:pt x="274320" y="1150619"/>
                </a:lnTo>
                <a:lnTo>
                  <a:pt x="292100" y="1155699"/>
                </a:lnTo>
                <a:lnTo>
                  <a:pt x="304800" y="1160779"/>
                </a:lnTo>
                <a:lnTo>
                  <a:pt x="345440" y="1186179"/>
                </a:lnTo>
                <a:lnTo>
                  <a:pt x="381000" y="1200149"/>
                </a:lnTo>
                <a:lnTo>
                  <a:pt x="383540" y="1198879"/>
                </a:lnTo>
                <a:lnTo>
                  <a:pt x="388620" y="1193799"/>
                </a:lnTo>
                <a:lnTo>
                  <a:pt x="391159" y="1189989"/>
                </a:lnTo>
                <a:lnTo>
                  <a:pt x="393700" y="1187449"/>
                </a:lnTo>
                <a:lnTo>
                  <a:pt x="396240" y="1183639"/>
                </a:lnTo>
                <a:lnTo>
                  <a:pt x="403859" y="1168399"/>
                </a:lnTo>
                <a:lnTo>
                  <a:pt x="408940" y="1153159"/>
                </a:lnTo>
                <a:lnTo>
                  <a:pt x="408940" y="1149349"/>
                </a:lnTo>
                <a:lnTo>
                  <a:pt x="410209" y="1146809"/>
                </a:lnTo>
                <a:lnTo>
                  <a:pt x="411480" y="1126489"/>
                </a:lnTo>
                <a:lnTo>
                  <a:pt x="411480" y="1112519"/>
                </a:lnTo>
                <a:lnTo>
                  <a:pt x="410209" y="1107439"/>
                </a:lnTo>
                <a:lnTo>
                  <a:pt x="410209" y="1102359"/>
                </a:lnTo>
                <a:lnTo>
                  <a:pt x="407670" y="1097279"/>
                </a:lnTo>
                <a:lnTo>
                  <a:pt x="407670" y="1092199"/>
                </a:lnTo>
                <a:lnTo>
                  <a:pt x="408940" y="1090929"/>
                </a:lnTo>
                <a:lnTo>
                  <a:pt x="410209" y="1090929"/>
                </a:lnTo>
                <a:lnTo>
                  <a:pt x="411480" y="1089659"/>
                </a:lnTo>
                <a:lnTo>
                  <a:pt x="414020" y="1089659"/>
                </a:lnTo>
                <a:lnTo>
                  <a:pt x="421640" y="1085849"/>
                </a:lnTo>
                <a:lnTo>
                  <a:pt x="641350" y="1085849"/>
                </a:lnTo>
                <a:lnTo>
                  <a:pt x="645160" y="1084579"/>
                </a:lnTo>
                <a:lnTo>
                  <a:pt x="648970" y="1084579"/>
                </a:lnTo>
                <a:lnTo>
                  <a:pt x="652780" y="1083309"/>
                </a:lnTo>
                <a:lnTo>
                  <a:pt x="657860" y="1083309"/>
                </a:lnTo>
                <a:lnTo>
                  <a:pt x="668020" y="1082039"/>
                </a:lnTo>
                <a:lnTo>
                  <a:pt x="695960" y="1082039"/>
                </a:lnTo>
                <a:lnTo>
                  <a:pt x="711200" y="1076959"/>
                </a:lnTo>
                <a:lnTo>
                  <a:pt x="716280" y="1074419"/>
                </a:lnTo>
                <a:lnTo>
                  <a:pt x="725169" y="1066799"/>
                </a:lnTo>
                <a:lnTo>
                  <a:pt x="737869" y="1059179"/>
                </a:lnTo>
                <a:lnTo>
                  <a:pt x="744219" y="1056639"/>
                </a:lnTo>
                <a:lnTo>
                  <a:pt x="749300" y="1054099"/>
                </a:lnTo>
                <a:lnTo>
                  <a:pt x="962660" y="933449"/>
                </a:lnTo>
                <a:lnTo>
                  <a:pt x="966469" y="933449"/>
                </a:lnTo>
                <a:lnTo>
                  <a:pt x="976630" y="930909"/>
                </a:lnTo>
                <a:lnTo>
                  <a:pt x="995680" y="923289"/>
                </a:lnTo>
                <a:lnTo>
                  <a:pt x="1000760" y="920749"/>
                </a:lnTo>
                <a:lnTo>
                  <a:pt x="1004569" y="916939"/>
                </a:lnTo>
                <a:lnTo>
                  <a:pt x="1004569" y="915669"/>
                </a:lnTo>
                <a:lnTo>
                  <a:pt x="1005840" y="914399"/>
                </a:lnTo>
                <a:lnTo>
                  <a:pt x="1008380" y="909319"/>
                </a:lnTo>
                <a:lnTo>
                  <a:pt x="1009650" y="901699"/>
                </a:lnTo>
                <a:lnTo>
                  <a:pt x="1012190" y="899159"/>
                </a:lnTo>
                <a:lnTo>
                  <a:pt x="1012190" y="896619"/>
                </a:lnTo>
                <a:lnTo>
                  <a:pt x="1013460" y="895349"/>
                </a:lnTo>
                <a:lnTo>
                  <a:pt x="1016000" y="890269"/>
                </a:lnTo>
                <a:lnTo>
                  <a:pt x="1018540" y="886459"/>
                </a:lnTo>
                <a:lnTo>
                  <a:pt x="1031240" y="873759"/>
                </a:lnTo>
                <a:lnTo>
                  <a:pt x="1043940" y="864869"/>
                </a:lnTo>
                <a:lnTo>
                  <a:pt x="1054100" y="854709"/>
                </a:lnTo>
                <a:lnTo>
                  <a:pt x="1076960" y="817879"/>
                </a:lnTo>
                <a:lnTo>
                  <a:pt x="1084580" y="786129"/>
                </a:lnTo>
                <a:lnTo>
                  <a:pt x="1085850" y="775969"/>
                </a:lnTo>
                <a:lnTo>
                  <a:pt x="1088390" y="754379"/>
                </a:lnTo>
                <a:lnTo>
                  <a:pt x="1088427" y="731519"/>
                </a:lnTo>
                <a:lnTo>
                  <a:pt x="1089660" y="689609"/>
                </a:lnTo>
                <a:lnTo>
                  <a:pt x="1096010" y="646429"/>
                </a:lnTo>
                <a:lnTo>
                  <a:pt x="1101090" y="604519"/>
                </a:lnTo>
                <a:lnTo>
                  <a:pt x="1102360" y="582929"/>
                </a:lnTo>
                <a:lnTo>
                  <a:pt x="1102360" y="560069"/>
                </a:lnTo>
                <a:lnTo>
                  <a:pt x="1098550" y="511809"/>
                </a:lnTo>
                <a:lnTo>
                  <a:pt x="1088390" y="449579"/>
                </a:lnTo>
                <a:lnTo>
                  <a:pt x="1071880" y="396239"/>
                </a:lnTo>
                <a:lnTo>
                  <a:pt x="1052830" y="342899"/>
                </a:lnTo>
                <a:lnTo>
                  <a:pt x="1043940" y="314959"/>
                </a:lnTo>
                <a:lnTo>
                  <a:pt x="1035050" y="283209"/>
                </a:lnTo>
                <a:lnTo>
                  <a:pt x="1029969" y="273049"/>
                </a:lnTo>
                <a:lnTo>
                  <a:pt x="1023619" y="262889"/>
                </a:lnTo>
                <a:lnTo>
                  <a:pt x="1012190" y="238759"/>
                </a:lnTo>
                <a:lnTo>
                  <a:pt x="1005840" y="227329"/>
                </a:lnTo>
                <a:lnTo>
                  <a:pt x="1002030" y="220979"/>
                </a:lnTo>
                <a:lnTo>
                  <a:pt x="998219" y="217169"/>
                </a:lnTo>
                <a:lnTo>
                  <a:pt x="994410" y="212089"/>
                </a:lnTo>
                <a:lnTo>
                  <a:pt x="990600" y="208279"/>
                </a:lnTo>
                <a:lnTo>
                  <a:pt x="982980" y="204469"/>
                </a:lnTo>
                <a:lnTo>
                  <a:pt x="981710" y="203200"/>
                </a:lnTo>
                <a:lnTo>
                  <a:pt x="939800" y="170179"/>
                </a:lnTo>
                <a:lnTo>
                  <a:pt x="885190" y="132079"/>
                </a:lnTo>
                <a:lnTo>
                  <a:pt x="826769" y="93979"/>
                </a:lnTo>
                <a:lnTo>
                  <a:pt x="774700" y="63500"/>
                </a:lnTo>
                <a:lnTo>
                  <a:pt x="767080" y="57150"/>
                </a:lnTo>
                <a:lnTo>
                  <a:pt x="758190" y="50800"/>
                </a:lnTo>
                <a:lnTo>
                  <a:pt x="748030" y="45719"/>
                </a:lnTo>
                <a:lnTo>
                  <a:pt x="739140" y="40639"/>
                </a:lnTo>
                <a:lnTo>
                  <a:pt x="728980" y="36829"/>
                </a:lnTo>
                <a:lnTo>
                  <a:pt x="717550" y="33019"/>
                </a:lnTo>
                <a:lnTo>
                  <a:pt x="695960" y="27939"/>
                </a:lnTo>
                <a:lnTo>
                  <a:pt x="651510" y="20319"/>
                </a:lnTo>
                <a:lnTo>
                  <a:pt x="629920" y="15239"/>
                </a:lnTo>
                <a:lnTo>
                  <a:pt x="604520" y="8889"/>
                </a:lnTo>
                <a:lnTo>
                  <a:pt x="593090" y="6350"/>
                </a:lnTo>
                <a:lnTo>
                  <a:pt x="577850" y="3809"/>
                </a:lnTo>
                <a:lnTo>
                  <a:pt x="565150" y="3809"/>
                </a:lnTo>
                <a:lnTo>
                  <a:pt x="528320" y="1269"/>
                </a:lnTo>
                <a:lnTo>
                  <a:pt x="491490" y="1269"/>
                </a:lnTo>
                <a:lnTo>
                  <a:pt x="419100" y="0"/>
                </a:lnTo>
                <a:close/>
              </a:path>
              <a:path w="1102360" h="1200150">
                <a:moveTo>
                  <a:pt x="641350" y="1085849"/>
                </a:moveTo>
                <a:lnTo>
                  <a:pt x="421640" y="1085849"/>
                </a:lnTo>
                <a:lnTo>
                  <a:pt x="504190" y="1092199"/>
                </a:lnTo>
                <a:lnTo>
                  <a:pt x="544830" y="1094739"/>
                </a:lnTo>
                <a:lnTo>
                  <a:pt x="593090" y="1096009"/>
                </a:lnTo>
                <a:lnTo>
                  <a:pt x="618490" y="1092199"/>
                </a:lnTo>
                <a:lnTo>
                  <a:pt x="629920" y="1089659"/>
                </a:lnTo>
                <a:lnTo>
                  <a:pt x="636270" y="1088389"/>
                </a:lnTo>
                <a:lnTo>
                  <a:pt x="641350" y="1085849"/>
                </a:lnTo>
                <a:close/>
              </a:path>
            </a:pathLst>
          </a:custGeom>
          <a:solidFill>
            <a:srgbClr val="ECF9D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17830" y="5382259"/>
            <a:ext cx="156210" cy="391160"/>
            <a:chOff x="417830" y="5382259"/>
            <a:chExt cx="156210" cy="391160"/>
          </a:xfrm>
        </p:grpSpPr>
        <p:sp>
          <p:nvSpPr>
            <p:cNvPr id="20" name="object 20"/>
            <p:cNvSpPr/>
            <p:nvPr/>
          </p:nvSpPr>
          <p:spPr>
            <a:xfrm>
              <a:off x="417830" y="5382259"/>
              <a:ext cx="156210" cy="308610"/>
            </a:xfrm>
            <a:custGeom>
              <a:avLst/>
              <a:gdLst/>
              <a:ahLst/>
              <a:cxnLst/>
              <a:rect l="l" t="t" r="r" b="b"/>
              <a:pathLst>
                <a:path w="156209" h="308610">
                  <a:moveTo>
                    <a:pt x="0" y="0"/>
                  </a:moveTo>
                  <a:lnTo>
                    <a:pt x="49529" y="52069"/>
                  </a:lnTo>
                  <a:lnTo>
                    <a:pt x="72390" y="92709"/>
                  </a:lnTo>
                  <a:lnTo>
                    <a:pt x="80010" y="128269"/>
                  </a:lnTo>
                  <a:lnTo>
                    <a:pt x="78740" y="158749"/>
                  </a:lnTo>
                  <a:lnTo>
                    <a:pt x="66040" y="184149"/>
                  </a:lnTo>
                  <a:lnTo>
                    <a:pt x="54610" y="208279"/>
                  </a:lnTo>
                  <a:lnTo>
                    <a:pt x="48260" y="232409"/>
                  </a:lnTo>
                  <a:lnTo>
                    <a:pt x="52070" y="256539"/>
                  </a:lnTo>
                  <a:lnTo>
                    <a:pt x="64770" y="270509"/>
                  </a:lnTo>
                  <a:lnTo>
                    <a:pt x="77470" y="281939"/>
                  </a:lnTo>
                  <a:lnTo>
                    <a:pt x="90170" y="290829"/>
                  </a:lnTo>
                  <a:lnTo>
                    <a:pt x="100329" y="294639"/>
                  </a:lnTo>
                  <a:lnTo>
                    <a:pt x="110490" y="300989"/>
                  </a:lnTo>
                  <a:lnTo>
                    <a:pt x="133350" y="306069"/>
                  </a:lnTo>
                  <a:lnTo>
                    <a:pt x="140970" y="308609"/>
                  </a:lnTo>
                  <a:lnTo>
                    <a:pt x="156210" y="228599"/>
                  </a:lnTo>
                  <a:lnTo>
                    <a:pt x="151129" y="161289"/>
                  </a:lnTo>
                  <a:lnTo>
                    <a:pt x="128270" y="109219"/>
                  </a:lnTo>
                  <a:lnTo>
                    <a:pt x="99060" y="67309"/>
                  </a:lnTo>
                  <a:lnTo>
                    <a:pt x="64770" y="36829"/>
                  </a:lnTo>
                  <a:lnTo>
                    <a:pt x="31750" y="16509"/>
                  </a:lnTo>
                  <a:lnTo>
                    <a:pt x="8890" y="3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800" y="5690869"/>
              <a:ext cx="95250" cy="82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0" y="5140959"/>
            <a:ext cx="789940" cy="1715770"/>
            <a:chOff x="0" y="5140959"/>
            <a:chExt cx="789940" cy="1715770"/>
          </a:xfrm>
        </p:grpSpPr>
        <p:sp>
          <p:nvSpPr>
            <p:cNvPr id="23" name="object 23"/>
            <p:cNvSpPr/>
            <p:nvPr/>
          </p:nvSpPr>
          <p:spPr>
            <a:xfrm>
              <a:off x="17779" y="6525259"/>
              <a:ext cx="187960" cy="331470"/>
            </a:xfrm>
            <a:custGeom>
              <a:avLst/>
              <a:gdLst/>
              <a:ahLst/>
              <a:cxnLst/>
              <a:rect l="l" t="t" r="r" b="b"/>
              <a:pathLst>
                <a:path w="187960" h="331470">
                  <a:moveTo>
                    <a:pt x="0" y="0"/>
                  </a:moveTo>
                  <a:lnTo>
                    <a:pt x="8890" y="11430"/>
                  </a:lnTo>
                  <a:lnTo>
                    <a:pt x="24130" y="29210"/>
                  </a:lnTo>
                  <a:lnTo>
                    <a:pt x="40640" y="52070"/>
                  </a:lnTo>
                  <a:lnTo>
                    <a:pt x="59690" y="80010"/>
                  </a:lnTo>
                  <a:lnTo>
                    <a:pt x="85090" y="113030"/>
                  </a:lnTo>
                  <a:lnTo>
                    <a:pt x="106680" y="148590"/>
                  </a:lnTo>
                  <a:lnTo>
                    <a:pt x="125730" y="187960"/>
                  </a:lnTo>
                  <a:lnTo>
                    <a:pt x="138430" y="231140"/>
                  </a:lnTo>
                  <a:lnTo>
                    <a:pt x="149860" y="276860"/>
                  </a:lnTo>
                  <a:lnTo>
                    <a:pt x="144780" y="331470"/>
                  </a:lnTo>
                  <a:lnTo>
                    <a:pt x="187960" y="331470"/>
                  </a:lnTo>
                  <a:lnTo>
                    <a:pt x="185420" y="280670"/>
                  </a:lnTo>
                  <a:lnTo>
                    <a:pt x="165100" y="187960"/>
                  </a:lnTo>
                  <a:lnTo>
                    <a:pt x="130810" y="109220"/>
                  </a:lnTo>
                  <a:lnTo>
                    <a:pt x="7493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268719"/>
              <a:ext cx="205740" cy="2336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140959"/>
              <a:ext cx="789940" cy="1176020"/>
            </a:xfrm>
            <a:custGeom>
              <a:avLst/>
              <a:gdLst/>
              <a:ahLst/>
              <a:cxnLst/>
              <a:rect l="l" t="t" r="r" b="b"/>
              <a:pathLst>
                <a:path w="789940" h="1176020">
                  <a:moveTo>
                    <a:pt x="208279" y="1154430"/>
                  </a:moveTo>
                  <a:lnTo>
                    <a:pt x="313690" y="1176020"/>
                  </a:lnTo>
                  <a:lnTo>
                    <a:pt x="411480" y="1169670"/>
                  </a:lnTo>
                  <a:lnTo>
                    <a:pt x="444405" y="1156970"/>
                  </a:lnTo>
                  <a:lnTo>
                    <a:pt x="265430" y="1156970"/>
                  </a:lnTo>
                  <a:lnTo>
                    <a:pt x="208279" y="1154430"/>
                  </a:lnTo>
                  <a:close/>
                </a:path>
                <a:path w="789940" h="1176020">
                  <a:moveTo>
                    <a:pt x="524357" y="87629"/>
                  </a:moveTo>
                  <a:lnTo>
                    <a:pt x="107950" y="87629"/>
                  </a:lnTo>
                  <a:lnTo>
                    <a:pt x="171450" y="88900"/>
                  </a:lnTo>
                  <a:lnTo>
                    <a:pt x="243840" y="104139"/>
                  </a:lnTo>
                  <a:lnTo>
                    <a:pt x="322580" y="130809"/>
                  </a:lnTo>
                  <a:lnTo>
                    <a:pt x="412750" y="170179"/>
                  </a:lnTo>
                  <a:lnTo>
                    <a:pt x="508000" y="226059"/>
                  </a:lnTo>
                  <a:lnTo>
                    <a:pt x="566420" y="273049"/>
                  </a:lnTo>
                  <a:lnTo>
                    <a:pt x="609600" y="330199"/>
                  </a:lnTo>
                  <a:lnTo>
                    <a:pt x="638810" y="398779"/>
                  </a:lnTo>
                  <a:lnTo>
                    <a:pt x="654050" y="469899"/>
                  </a:lnTo>
                  <a:lnTo>
                    <a:pt x="657860" y="549909"/>
                  </a:lnTo>
                  <a:lnTo>
                    <a:pt x="647700" y="631189"/>
                  </a:lnTo>
                  <a:lnTo>
                    <a:pt x="628650" y="713739"/>
                  </a:lnTo>
                  <a:lnTo>
                    <a:pt x="605790" y="793749"/>
                  </a:lnTo>
                  <a:lnTo>
                    <a:pt x="568960" y="872489"/>
                  </a:lnTo>
                  <a:lnTo>
                    <a:pt x="528320" y="943609"/>
                  </a:lnTo>
                  <a:lnTo>
                    <a:pt x="482600" y="1008379"/>
                  </a:lnTo>
                  <a:lnTo>
                    <a:pt x="431800" y="1064259"/>
                  </a:lnTo>
                  <a:lnTo>
                    <a:pt x="378460" y="1111249"/>
                  </a:lnTo>
                  <a:lnTo>
                    <a:pt x="323850" y="1140459"/>
                  </a:lnTo>
                  <a:lnTo>
                    <a:pt x="265430" y="1156970"/>
                  </a:lnTo>
                  <a:lnTo>
                    <a:pt x="444405" y="1156970"/>
                  </a:lnTo>
                  <a:lnTo>
                    <a:pt x="500380" y="1135380"/>
                  </a:lnTo>
                  <a:lnTo>
                    <a:pt x="577850" y="1084580"/>
                  </a:lnTo>
                  <a:lnTo>
                    <a:pt x="645160" y="1014729"/>
                  </a:lnTo>
                  <a:lnTo>
                    <a:pt x="703580" y="930909"/>
                  </a:lnTo>
                  <a:lnTo>
                    <a:pt x="746760" y="836929"/>
                  </a:lnTo>
                  <a:lnTo>
                    <a:pt x="773430" y="734059"/>
                  </a:lnTo>
                  <a:lnTo>
                    <a:pt x="789940" y="628649"/>
                  </a:lnTo>
                  <a:lnTo>
                    <a:pt x="787400" y="519429"/>
                  </a:lnTo>
                  <a:lnTo>
                    <a:pt x="770890" y="416559"/>
                  </a:lnTo>
                  <a:lnTo>
                    <a:pt x="735330" y="316229"/>
                  </a:lnTo>
                  <a:lnTo>
                    <a:pt x="679450" y="223519"/>
                  </a:lnTo>
                  <a:lnTo>
                    <a:pt x="607060" y="143509"/>
                  </a:lnTo>
                  <a:lnTo>
                    <a:pt x="524357" y="87629"/>
                  </a:lnTo>
                  <a:close/>
                </a:path>
                <a:path w="789940" h="1176020">
                  <a:moveTo>
                    <a:pt x="160020" y="0"/>
                  </a:moveTo>
                  <a:lnTo>
                    <a:pt x="64769" y="6350"/>
                  </a:lnTo>
                  <a:lnTo>
                    <a:pt x="0" y="21589"/>
                  </a:lnTo>
                  <a:lnTo>
                    <a:pt x="0" y="111759"/>
                  </a:lnTo>
                  <a:lnTo>
                    <a:pt x="50800" y="97789"/>
                  </a:lnTo>
                  <a:lnTo>
                    <a:pt x="107950" y="87629"/>
                  </a:lnTo>
                  <a:lnTo>
                    <a:pt x="524357" y="87629"/>
                  </a:lnTo>
                  <a:lnTo>
                    <a:pt x="513080" y="80009"/>
                  </a:lnTo>
                  <a:lnTo>
                    <a:pt x="393700" y="34289"/>
                  </a:lnTo>
                  <a:lnTo>
                    <a:pt x="270510" y="635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1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93980" y="549909"/>
            <a:ext cx="372110" cy="584200"/>
          </a:xfrm>
          <a:custGeom>
            <a:avLst/>
            <a:gdLst/>
            <a:ahLst/>
            <a:cxnLst/>
            <a:rect l="l" t="t" r="r" b="b"/>
            <a:pathLst>
              <a:path w="372109" h="584200">
                <a:moveTo>
                  <a:pt x="52069" y="0"/>
                </a:moveTo>
                <a:lnTo>
                  <a:pt x="34289" y="36829"/>
                </a:lnTo>
                <a:lnTo>
                  <a:pt x="8889" y="115569"/>
                </a:lnTo>
                <a:lnTo>
                  <a:pt x="1269" y="153669"/>
                </a:lnTo>
                <a:lnTo>
                  <a:pt x="0" y="191769"/>
                </a:lnTo>
                <a:lnTo>
                  <a:pt x="1269" y="232410"/>
                </a:lnTo>
                <a:lnTo>
                  <a:pt x="7619" y="271779"/>
                </a:lnTo>
                <a:lnTo>
                  <a:pt x="19050" y="309879"/>
                </a:lnTo>
                <a:lnTo>
                  <a:pt x="38100" y="347979"/>
                </a:lnTo>
                <a:lnTo>
                  <a:pt x="63500" y="386079"/>
                </a:lnTo>
                <a:lnTo>
                  <a:pt x="93980" y="421639"/>
                </a:lnTo>
                <a:lnTo>
                  <a:pt x="135890" y="458469"/>
                </a:lnTo>
                <a:lnTo>
                  <a:pt x="182880" y="492760"/>
                </a:lnTo>
                <a:lnTo>
                  <a:pt x="237490" y="525779"/>
                </a:lnTo>
                <a:lnTo>
                  <a:pt x="298450" y="554989"/>
                </a:lnTo>
                <a:lnTo>
                  <a:pt x="372110" y="584200"/>
                </a:lnTo>
                <a:lnTo>
                  <a:pt x="313690" y="544829"/>
                </a:lnTo>
                <a:lnTo>
                  <a:pt x="262890" y="508000"/>
                </a:lnTo>
                <a:lnTo>
                  <a:pt x="220979" y="472439"/>
                </a:lnTo>
                <a:lnTo>
                  <a:pt x="185420" y="439419"/>
                </a:lnTo>
                <a:lnTo>
                  <a:pt x="154940" y="403860"/>
                </a:lnTo>
                <a:lnTo>
                  <a:pt x="132080" y="373379"/>
                </a:lnTo>
                <a:lnTo>
                  <a:pt x="113030" y="339089"/>
                </a:lnTo>
                <a:lnTo>
                  <a:pt x="86359" y="275589"/>
                </a:lnTo>
                <a:lnTo>
                  <a:pt x="69850" y="170179"/>
                </a:lnTo>
                <a:lnTo>
                  <a:pt x="64769" y="132079"/>
                </a:lnTo>
                <a:lnTo>
                  <a:pt x="60959" y="90169"/>
                </a:lnTo>
                <a:lnTo>
                  <a:pt x="57150" y="45719"/>
                </a:lnTo>
                <a:lnTo>
                  <a:pt x="52069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6870" y="1224280"/>
            <a:ext cx="240029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0439" y="415290"/>
            <a:ext cx="132080" cy="331470"/>
          </a:xfrm>
          <a:custGeom>
            <a:avLst/>
            <a:gdLst/>
            <a:ahLst/>
            <a:cxnLst/>
            <a:rect l="l" t="t" r="r" b="b"/>
            <a:pathLst>
              <a:path w="132080" h="331470">
                <a:moveTo>
                  <a:pt x="0" y="0"/>
                </a:moveTo>
                <a:lnTo>
                  <a:pt x="41909" y="63500"/>
                </a:lnTo>
                <a:lnTo>
                  <a:pt x="59690" y="107950"/>
                </a:lnTo>
                <a:lnTo>
                  <a:pt x="62229" y="143510"/>
                </a:lnTo>
                <a:lnTo>
                  <a:pt x="54609" y="172720"/>
                </a:lnTo>
                <a:lnTo>
                  <a:pt x="36829" y="193039"/>
                </a:lnTo>
                <a:lnTo>
                  <a:pt x="20319" y="212089"/>
                </a:lnTo>
                <a:lnTo>
                  <a:pt x="10159" y="234950"/>
                </a:lnTo>
                <a:lnTo>
                  <a:pt x="10159" y="257810"/>
                </a:lnTo>
                <a:lnTo>
                  <a:pt x="20319" y="274320"/>
                </a:lnTo>
                <a:lnTo>
                  <a:pt x="33019" y="289560"/>
                </a:lnTo>
                <a:lnTo>
                  <a:pt x="43179" y="300989"/>
                </a:lnTo>
                <a:lnTo>
                  <a:pt x="54609" y="307339"/>
                </a:lnTo>
                <a:lnTo>
                  <a:pt x="64769" y="316230"/>
                </a:lnTo>
                <a:lnTo>
                  <a:pt x="76200" y="322580"/>
                </a:lnTo>
                <a:lnTo>
                  <a:pt x="87629" y="327660"/>
                </a:lnTo>
                <a:lnTo>
                  <a:pt x="95250" y="331470"/>
                </a:lnTo>
                <a:lnTo>
                  <a:pt x="127000" y="259080"/>
                </a:lnTo>
                <a:lnTo>
                  <a:pt x="132079" y="194310"/>
                </a:lnTo>
                <a:lnTo>
                  <a:pt x="116840" y="138430"/>
                </a:lnTo>
                <a:lnTo>
                  <a:pt x="93979" y="90170"/>
                </a:lnTo>
                <a:lnTo>
                  <a:pt x="62229" y="53339"/>
                </a:lnTo>
                <a:lnTo>
                  <a:pt x="30479" y="24130"/>
                </a:lnTo>
                <a:lnTo>
                  <a:pt x="761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440" y="1159510"/>
            <a:ext cx="138430" cy="111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8689" y="717550"/>
            <a:ext cx="91440" cy="96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05889"/>
            <a:ext cx="571500" cy="1032510"/>
          </a:xfrm>
          <a:custGeom>
            <a:avLst/>
            <a:gdLst/>
            <a:ahLst/>
            <a:cxnLst/>
            <a:rect l="l" t="t" r="r" b="b"/>
            <a:pathLst>
              <a:path w="571500" h="1032510">
                <a:moveTo>
                  <a:pt x="419100" y="0"/>
                </a:moveTo>
                <a:lnTo>
                  <a:pt x="426720" y="15239"/>
                </a:lnTo>
                <a:lnTo>
                  <a:pt x="439420" y="35560"/>
                </a:lnTo>
                <a:lnTo>
                  <a:pt x="454659" y="62230"/>
                </a:lnTo>
                <a:lnTo>
                  <a:pt x="490220" y="132080"/>
                </a:lnTo>
                <a:lnTo>
                  <a:pt x="506730" y="171450"/>
                </a:lnTo>
                <a:lnTo>
                  <a:pt x="523240" y="215900"/>
                </a:lnTo>
                <a:lnTo>
                  <a:pt x="528320" y="259080"/>
                </a:lnTo>
                <a:lnTo>
                  <a:pt x="533400" y="307339"/>
                </a:lnTo>
                <a:lnTo>
                  <a:pt x="527050" y="354330"/>
                </a:lnTo>
                <a:lnTo>
                  <a:pt x="513080" y="405130"/>
                </a:lnTo>
                <a:lnTo>
                  <a:pt x="492759" y="453389"/>
                </a:lnTo>
                <a:lnTo>
                  <a:pt x="455930" y="500380"/>
                </a:lnTo>
                <a:lnTo>
                  <a:pt x="407670" y="544830"/>
                </a:lnTo>
                <a:lnTo>
                  <a:pt x="346710" y="588010"/>
                </a:lnTo>
                <a:lnTo>
                  <a:pt x="265430" y="628650"/>
                </a:lnTo>
                <a:lnTo>
                  <a:pt x="176530" y="675639"/>
                </a:lnTo>
                <a:lnTo>
                  <a:pt x="109220" y="726439"/>
                </a:lnTo>
                <a:lnTo>
                  <a:pt x="55880" y="778510"/>
                </a:lnTo>
                <a:lnTo>
                  <a:pt x="19050" y="835660"/>
                </a:lnTo>
                <a:lnTo>
                  <a:pt x="0" y="878839"/>
                </a:lnTo>
                <a:lnTo>
                  <a:pt x="0" y="1032510"/>
                </a:lnTo>
                <a:lnTo>
                  <a:pt x="8890" y="996950"/>
                </a:lnTo>
                <a:lnTo>
                  <a:pt x="30480" y="943610"/>
                </a:lnTo>
                <a:lnTo>
                  <a:pt x="68580" y="875030"/>
                </a:lnTo>
                <a:lnTo>
                  <a:pt x="120650" y="798830"/>
                </a:lnTo>
                <a:lnTo>
                  <a:pt x="198120" y="721360"/>
                </a:lnTo>
                <a:lnTo>
                  <a:pt x="302260" y="647700"/>
                </a:lnTo>
                <a:lnTo>
                  <a:pt x="436880" y="580389"/>
                </a:lnTo>
                <a:lnTo>
                  <a:pt x="488950" y="543560"/>
                </a:lnTo>
                <a:lnTo>
                  <a:pt x="532130" y="485139"/>
                </a:lnTo>
                <a:lnTo>
                  <a:pt x="558800" y="405130"/>
                </a:lnTo>
                <a:lnTo>
                  <a:pt x="571500" y="320039"/>
                </a:lnTo>
                <a:lnTo>
                  <a:pt x="565150" y="228600"/>
                </a:lnTo>
                <a:lnTo>
                  <a:pt x="542290" y="139700"/>
                </a:lnTo>
                <a:lnTo>
                  <a:pt x="494030" y="62230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939" y="82550"/>
            <a:ext cx="1187450" cy="1211580"/>
          </a:xfrm>
          <a:custGeom>
            <a:avLst/>
            <a:gdLst/>
            <a:ahLst/>
            <a:cxnLst/>
            <a:rect l="l" t="t" r="r" b="b"/>
            <a:pathLst>
              <a:path w="1187450" h="1211580">
                <a:moveTo>
                  <a:pt x="448309" y="1141729"/>
                </a:moveTo>
                <a:lnTo>
                  <a:pt x="560069" y="1191260"/>
                </a:lnTo>
                <a:lnTo>
                  <a:pt x="665479" y="1211579"/>
                </a:lnTo>
                <a:lnTo>
                  <a:pt x="768350" y="1207770"/>
                </a:lnTo>
                <a:lnTo>
                  <a:pt x="861060" y="1178560"/>
                </a:lnTo>
                <a:lnTo>
                  <a:pt x="893256" y="1160779"/>
                </a:lnTo>
                <a:lnTo>
                  <a:pt x="575310" y="1160779"/>
                </a:lnTo>
                <a:lnTo>
                  <a:pt x="509269" y="1159510"/>
                </a:lnTo>
                <a:lnTo>
                  <a:pt x="448309" y="1141729"/>
                </a:lnTo>
                <a:close/>
              </a:path>
              <a:path w="1187450" h="1211580">
                <a:moveTo>
                  <a:pt x="763587" y="85090"/>
                </a:moveTo>
                <a:lnTo>
                  <a:pt x="461009" y="85090"/>
                </a:lnTo>
                <a:lnTo>
                  <a:pt x="524510" y="92709"/>
                </a:lnTo>
                <a:lnTo>
                  <a:pt x="593090" y="113029"/>
                </a:lnTo>
                <a:lnTo>
                  <a:pt x="669290" y="147320"/>
                </a:lnTo>
                <a:lnTo>
                  <a:pt x="751840" y="195579"/>
                </a:lnTo>
                <a:lnTo>
                  <a:pt x="842010" y="257809"/>
                </a:lnTo>
                <a:lnTo>
                  <a:pt x="935990" y="337820"/>
                </a:lnTo>
                <a:lnTo>
                  <a:pt x="991869" y="400050"/>
                </a:lnTo>
                <a:lnTo>
                  <a:pt x="1027429" y="467360"/>
                </a:lnTo>
                <a:lnTo>
                  <a:pt x="1046479" y="539750"/>
                </a:lnTo>
                <a:lnTo>
                  <a:pt x="1050290" y="613410"/>
                </a:lnTo>
                <a:lnTo>
                  <a:pt x="1041400" y="690879"/>
                </a:lnTo>
                <a:lnTo>
                  <a:pt x="1016000" y="764539"/>
                </a:lnTo>
                <a:lnTo>
                  <a:pt x="981710" y="838200"/>
                </a:lnTo>
                <a:lnTo>
                  <a:pt x="939800" y="908050"/>
                </a:lnTo>
                <a:lnTo>
                  <a:pt x="889000" y="972820"/>
                </a:lnTo>
                <a:lnTo>
                  <a:pt x="830579" y="1029970"/>
                </a:lnTo>
                <a:lnTo>
                  <a:pt x="770890" y="1079500"/>
                </a:lnTo>
                <a:lnTo>
                  <a:pt x="706119" y="1118870"/>
                </a:lnTo>
                <a:lnTo>
                  <a:pt x="640080" y="1146810"/>
                </a:lnTo>
                <a:lnTo>
                  <a:pt x="575310" y="1160779"/>
                </a:lnTo>
                <a:lnTo>
                  <a:pt x="893256" y="1160779"/>
                </a:lnTo>
                <a:lnTo>
                  <a:pt x="946150" y="1131570"/>
                </a:lnTo>
                <a:lnTo>
                  <a:pt x="1023619" y="1068070"/>
                </a:lnTo>
                <a:lnTo>
                  <a:pt x="1085850" y="989329"/>
                </a:lnTo>
                <a:lnTo>
                  <a:pt x="1134110" y="899160"/>
                </a:lnTo>
                <a:lnTo>
                  <a:pt x="1169670" y="802639"/>
                </a:lnTo>
                <a:lnTo>
                  <a:pt x="1187450" y="698500"/>
                </a:lnTo>
                <a:lnTo>
                  <a:pt x="1184910" y="593089"/>
                </a:lnTo>
                <a:lnTo>
                  <a:pt x="1164590" y="487679"/>
                </a:lnTo>
                <a:lnTo>
                  <a:pt x="1121410" y="383539"/>
                </a:lnTo>
                <a:lnTo>
                  <a:pt x="1055370" y="287020"/>
                </a:lnTo>
                <a:lnTo>
                  <a:pt x="965200" y="198120"/>
                </a:lnTo>
                <a:lnTo>
                  <a:pt x="844550" y="123190"/>
                </a:lnTo>
                <a:lnTo>
                  <a:pt x="763587" y="85090"/>
                </a:lnTo>
                <a:close/>
              </a:path>
              <a:path w="1187450" h="1211580">
                <a:moveTo>
                  <a:pt x="396240" y="0"/>
                </a:moveTo>
                <a:lnTo>
                  <a:pt x="313690" y="12700"/>
                </a:lnTo>
                <a:lnTo>
                  <a:pt x="243840" y="36829"/>
                </a:lnTo>
                <a:lnTo>
                  <a:pt x="180340" y="68579"/>
                </a:lnTo>
                <a:lnTo>
                  <a:pt x="130810" y="109220"/>
                </a:lnTo>
                <a:lnTo>
                  <a:pt x="88900" y="152400"/>
                </a:lnTo>
                <a:lnTo>
                  <a:pt x="55880" y="200659"/>
                </a:lnTo>
                <a:lnTo>
                  <a:pt x="31750" y="247650"/>
                </a:lnTo>
                <a:lnTo>
                  <a:pt x="12700" y="289560"/>
                </a:lnTo>
                <a:lnTo>
                  <a:pt x="5080" y="328929"/>
                </a:lnTo>
                <a:lnTo>
                  <a:pt x="0" y="360679"/>
                </a:lnTo>
                <a:lnTo>
                  <a:pt x="3810" y="381000"/>
                </a:lnTo>
                <a:lnTo>
                  <a:pt x="13970" y="389889"/>
                </a:lnTo>
                <a:lnTo>
                  <a:pt x="49530" y="346710"/>
                </a:lnTo>
                <a:lnTo>
                  <a:pt x="83820" y="300989"/>
                </a:lnTo>
                <a:lnTo>
                  <a:pt x="120650" y="260350"/>
                </a:lnTo>
                <a:lnTo>
                  <a:pt x="160020" y="219709"/>
                </a:lnTo>
                <a:lnTo>
                  <a:pt x="201930" y="179070"/>
                </a:lnTo>
                <a:lnTo>
                  <a:pt x="246380" y="147320"/>
                </a:lnTo>
                <a:lnTo>
                  <a:pt x="294640" y="121920"/>
                </a:lnTo>
                <a:lnTo>
                  <a:pt x="346710" y="99059"/>
                </a:lnTo>
                <a:lnTo>
                  <a:pt x="401320" y="86359"/>
                </a:lnTo>
                <a:lnTo>
                  <a:pt x="461009" y="85090"/>
                </a:lnTo>
                <a:lnTo>
                  <a:pt x="763587" y="85090"/>
                </a:lnTo>
                <a:lnTo>
                  <a:pt x="715010" y="62229"/>
                </a:lnTo>
                <a:lnTo>
                  <a:pt x="596900" y="24129"/>
                </a:lnTo>
                <a:lnTo>
                  <a:pt x="491490" y="3809"/>
                </a:lnTo>
                <a:lnTo>
                  <a:pt x="396240" y="0"/>
                </a:lnTo>
                <a:close/>
              </a:path>
            </a:pathLst>
          </a:custGeom>
          <a:solidFill>
            <a:srgbClr val="ECF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253740" y="688340"/>
            <a:ext cx="2426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>
                <a:solidFill>
                  <a:srgbClr val="CC98FF"/>
                </a:solidFill>
              </a:rPr>
              <a:t>E</a:t>
            </a:r>
            <a:r>
              <a:rPr sz="4400" spc="-5" dirty="0">
                <a:solidFill>
                  <a:srgbClr val="CC98FF"/>
                </a:solidFill>
              </a:rPr>
              <a:t>xa</a:t>
            </a:r>
            <a:r>
              <a:rPr sz="4400" spc="5" dirty="0">
                <a:solidFill>
                  <a:srgbClr val="CC98FF"/>
                </a:solidFill>
              </a:rPr>
              <a:t>m</a:t>
            </a:r>
            <a:r>
              <a:rPr sz="4400" spc="-5" dirty="0">
                <a:solidFill>
                  <a:srgbClr val="CC98FF"/>
                </a:solidFill>
              </a:rPr>
              <a:t>p</a:t>
            </a:r>
            <a:r>
              <a:rPr sz="4400" spc="10" dirty="0">
                <a:solidFill>
                  <a:srgbClr val="CC98FF"/>
                </a:solidFill>
              </a:rPr>
              <a:t>l</a:t>
            </a:r>
            <a:r>
              <a:rPr sz="4400" dirty="0">
                <a:solidFill>
                  <a:srgbClr val="CC98FF"/>
                </a:solidFill>
              </a:rPr>
              <a:t>e</a:t>
            </a:r>
            <a:endParaRPr sz="4400"/>
          </a:p>
        </p:txBody>
      </p:sp>
      <p:sp>
        <p:nvSpPr>
          <p:cNvPr id="34" name="object 34"/>
          <p:cNvSpPr txBox="1"/>
          <p:nvPr/>
        </p:nvSpPr>
        <p:spPr>
          <a:xfrm>
            <a:off x="534669" y="1591309"/>
            <a:ext cx="8047990" cy="42900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4965" marR="5080" indent="-342900">
              <a:lnSpc>
                <a:spcPct val="89900"/>
              </a:lnSpc>
              <a:spcBef>
                <a:spcPts val="439"/>
              </a:spcBef>
              <a:buChar char="•"/>
              <a:tabLst>
                <a:tab pos="355600" algn="l"/>
                <a:tab pos="4465955" algn="l"/>
                <a:tab pos="4639310" algn="l"/>
                <a:tab pos="5798820" algn="l"/>
                <a:tab pos="6122035" algn="l"/>
                <a:tab pos="7155815" algn="l"/>
              </a:tabLst>
            </a:pP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Imagine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holding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a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five pound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weight and 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one pound</a:t>
            </a:r>
            <a:r>
              <a:rPr sz="2800" spc="30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was added.		Most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of us would  notice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this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difference.	But what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if we</a:t>
            </a:r>
            <a:r>
              <a:rPr sz="2800" spc="-85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were 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holding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a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fifty</a:t>
            </a:r>
            <a:r>
              <a:rPr sz="2800" spc="20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pound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weight?	</a:t>
            </a:r>
            <a:r>
              <a:rPr sz="2800" spc="-35" dirty="0">
                <a:solidFill>
                  <a:srgbClr val="006698"/>
                </a:solidFill>
                <a:latin typeface="Verdana"/>
                <a:cs typeface="Verdana"/>
              </a:rPr>
              <a:t>Would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we  notice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if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another pound</a:t>
            </a:r>
            <a:r>
              <a:rPr sz="2800" spc="25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were</a:t>
            </a:r>
            <a:r>
              <a:rPr sz="2800" spc="10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added?	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The 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reason </a:t>
            </a:r>
            <a:r>
              <a:rPr sz="2800" spc="-15" dirty="0">
                <a:solidFill>
                  <a:srgbClr val="006698"/>
                </a:solidFill>
                <a:latin typeface="Verdana"/>
                <a:cs typeface="Verdana"/>
              </a:rPr>
              <a:t>many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of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us would not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is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because 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the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change required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to detect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a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difference 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has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to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represent</a:t>
            </a:r>
            <a:r>
              <a:rPr sz="2800" spc="35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a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percentage.	In the first  </a:t>
            </a:r>
            <a:r>
              <a:rPr sz="2800" spc="-15" dirty="0">
                <a:solidFill>
                  <a:srgbClr val="006698"/>
                </a:solidFill>
                <a:latin typeface="Verdana"/>
                <a:cs typeface="Verdana"/>
              </a:rPr>
              <a:t>scenario,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one pound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would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increase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the  weight </a:t>
            </a:r>
            <a:r>
              <a:rPr sz="2800" spc="-15" dirty="0">
                <a:solidFill>
                  <a:srgbClr val="006698"/>
                </a:solidFill>
                <a:latin typeface="Verdana"/>
                <a:cs typeface="Verdana"/>
              </a:rPr>
              <a:t>by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20%,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in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the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second,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that same  weight </a:t>
            </a:r>
            <a:r>
              <a:rPr sz="2800" spc="-10" dirty="0">
                <a:solidFill>
                  <a:srgbClr val="006698"/>
                </a:solidFill>
                <a:latin typeface="Verdana"/>
                <a:cs typeface="Verdana"/>
              </a:rPr>
              <a:t>would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add only </a:t>
            </a:r>
            <a:r>
              <a:rPr sz="2800" dirty="0">
                <a:solidFill>
                  <a:srgbClr val="006698"/>
                </a:solidFill>
                <a:latin typeface="Verdana"/>
                <a:cs typeface="Verdana"/>
              </a:rPr>
              <a:t>an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additional</a:t>
            </a:r>
            <a:r>
              <a:rPr sz="2800" spc="-70" dirty="0">
                <a:solidFill>
                  <a:srgbClr val="006698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8"/>
                </a:solidFill>
                <a:latin typeface="Verdana"/>
                <a:cs typeface="Verdana"/>
              </a:rPr>
              <a:t>2%.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040" y="15240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8680" y="15240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04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40" y="32004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8680" y="320040"/>
            <a:ext cx="119379" cy="11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6319" y="320040"/>
            <a:ext cx="120650" cy="11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7680"/>
            <a:ext cx="119379" cy="11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040" y="487680"/>
            <a:ext cx="119379" cy="119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8680" y="487680"/>
            <a:ext cx="119379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5230" y="487680"/>
            <a:ext cx="119379" cy="119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56319" y="487680"/>
            <a:ext cx="120650" cy="119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1040" y="655319"/>
            <a:ext cx="119379" cy="12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3400" y="655319"/>
            <a:ext cx="119379" cy="120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8680" y="655319"/>
            <a:ext cx="119379" cy="12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6319" y="655319"/>
            <a:ext cx="120650" cy="120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230"/>
            <a:ext cx="119379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040" y="824230"/>
            <a:ext cx="119379" cy="119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8680" y="824230"/>
            <a:ext cx="119379" cy="119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6319" y="824230"/>
            <a:ext cx="120650" cy="119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230" y="824230"/>
            <a:ext cx="119379" cy="119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1869"/>
            <a:ext cx="119379" cy="119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040" y="991869"/>
            <a:ext cx="119379" cy="11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6319" y="991869"/>
            <a:ext cx="120650" cy="11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8680" y="991869"/>
            <a:ext cx="119379" cy="11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510"/>
            <a:ext cx="119379" cy="119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040" y="1159510"/>
            <a:ext cx="119379" cy="1193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8680" y="1159510"/>
            <a:ext cx="119379" cy="119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6319" y="1159510"/>
            <a:ext cx="120650" cy="1193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040" y="1328419"/>
            <a:ext cx="119379" cy="119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6319" y="1328419"/>
            <a:ext cx="120650" cy="11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34669" y="764540"/>
            <a:ext cx="46888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solidFill>
                  <a:srgbClr val="7D9BE7"/>
                </a:solidFill>
                <a:latin typeface="Arial"/>
                <a:cs typeface="Arial"/>
              </a:rPr>
              <a:t>Sensory</a:t>
            </a:r>
            <a:r>
              <a:rPr sz="3900" b="1" spc="-215" dirty="0">
                <a:solidFill>
                  <a:srgbClr val="7D9BE7"/>
                </a:solidFill>
                <a:latin typeface="Arial"/>
                <a:cs typeface="Arial"/>
              </a:rPr>
              <a:t> </a:t>
            </a:r>
            <a:r>
              <a:rPr sz="3900" b="1" dirty="0">
                <a:solidFill>
                  <a:srgbClr val="7D9BE7"/>
                </a:solidFill>
                <a:latin typeface="Arial"/>
                <a:cs typeface="Arial"/>
              </a:rPr>
              <a:t>Adaptation</a:t>
            </a:r>
            <a:endParaRPr sz="3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4669" y="1799589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7569" y="1753870"/>
            <a:ext cx="7574915" cy="415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Adaptation </a:t>
            </a:r>
            <a:r>
              <a:rPr sz="2600" dirty="0">
                <a:latin typeface="Arial"/>
                <a:cs typeface="Arial"/>
              </a:rPr>
              <a:t>(sometimes called </a:t>
            </a:r>
            <a:r>
              <a:rPr sz="2600" i="1" spc="-5" dirty="0">
                <a:latin typeface="Arial"/>
                <a:cs typeface="Arial"/>
              </a:rPr>
              <a:t>habituation</a:t>
            </a:r>
            <a:r>
              <a:rPr sz="2600" spc="-5" dirty="0">
                <a:latin typeface="Arial"/>
                <a:cs typeface="Arial"/>
              </a:rPr>
              <a:t>) is </a:t>
            </a:r>
            <a:r>
              <a:rPr sz="2600" dirty="0">
                <a:latin typeface="Arial"/>
                <a:cs typeface="Arial"/>
              </a:rPr>
              <a:t>a part  of everyday experience. </a:t>
            </a:r>
            <a:r>
              <a:rPr sz="2600" spc="-15" dirty="0">
                <a:latin typeface="Arial"/>
                <a:cs typeface="Arial"/>
              </a:rPr>
              <a:t>It’s </a:t>
            </a:r>
            <a:r>
              <a:rPr sz="2600" dirty="0">
                <a:latin typeface="Arial"/>
                <a:cs typeface="Arial"/>
              </a:rPr>
              <a:t>a decreased  responsiveness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stimuli </a:t>
            </a:r>
            <a:r>
              <a:rPr sz="2600" spc="5" dirty="0">
                <a:latin typeface="Arial"/>
                <a:cs typeface="Arial"/>
              </a:rPr>
              <a:t>due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constant  stimulation.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2600" spc="-25" dirty="0">
                <a:latin typeface="Arial"/>
                <a:cs typeface="Arial"/>
              </a:rPr>
              <a:t>We </a:t>
            </a:r>
            <a:r>
              <a:rPr sz="2600" dirty="0">
                <a:latin typeface="Arial"/>
                <a:cs typeface="Arial"/>
              </a:rPr>
              <a:t>are able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respond </a:t>
            </a:r>
            <a:r>
              <a:rPr sz="2600" spc="-5" dirty="0">
                <a:latin typeface="Arial"/>
                <a:cs typeface="Arial"/>
              </a:rPr>
              <a:t>to the </a:t>
            </a:r>
            <a:r>
              <a:rPr sz="2600" dirty="0">
                <a:latin typeface="Arial"/>
                <a:cs typeface="Arial"/>
              </a:rPr>
              <a:t>changes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our  </a:t>
            </a:r>
            <a:r>
              <a:rPr sz="2600" dirty="0">
                <a:latin typeface="Arial"/>
                <a:cs typeface="Arial"/>
              </a:rPr>
              <a:t>environment because </a:t>
            </a:r>
            <a:r>
              <a:rPr sz="2600" spc="5" dirty="0">
                <a:latin typeface="Arial"/>
                <a:cs typeface="Arial"/>
              </a:rPr>
              <a:t>our senses </a:t>
            </a:r>
            <a:r>
              <a:rPr sz="2600" dirty="0">
                <a:latin typeface="Arial"/>
                <a:cs typeface="Arial"/>
              </a:rPr>
              <a:t>have </a:t>
            </a:r>
            <a:r>
              <a:rPr sz="2600" spc="-5" dirty="0">
                <a:latin typeface="Arial"/>
                <a:cs typeface="Arial"/>
              </a:rPr>
              <a:t>the ability to  </a:t>
            </a:r>
            <a:r>
              <a:rPr sz="2600" dirty="0">
                <a:latin typeface="Arial"/>
                <a:cs typeface="Arial"/>
              </a:rPr>
              <a:t>adapt, or adjust themselves,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a constant level </a:t>
            </a:r>
            <a:r>
              <a:rPr sz="2600" spc="5" dirty="0">
                <a:latin typeface="Arial"/>
                <a:cs typeface="Arial"/>
              </a:rPr>
              <a:t>of  </a:t>
            </a:r>
            <a:r>
              <a:rPr sz="2600" dirty="0">
                <a:latin typeface="Arial"/>
                <a:cs typeface="Arial"/>
              </a:rPr>
              <a:t>stimulation.</a:t>
            </a:r>
            <a:endParaRPr sz="2600">
              <a:latin typeface="Arial"/>
              <a:cs typeface="Arial"/>
            </a:endParaRPr>
          </a:p>
          <a:p>
            <a:pPr marL="12700" marR="121285">
              <a:lnSpc>
                <a:spcPct val="100000"/>
              </a:lnSpc>
              <a:spcBef>
                <a:spcPts val="640"/>
              </a:spcBef>
            </a:pPr>
            <a:r>
              <a:rPr sz="2600" dirty="0">
                <a:latin typeface="Arial"/>
                <a:cs typeface="Arial"/>
              </a:rPr>
              <a:t>Once your </a:t>
            </a:r>
            <a:r>
              <a:rPr sz="2600" spc="5" dirty="0">
                <a:latin typeface="Arial"/>
                <a:cs typeface="Arial"/>
              </a:rPr>
              <a:t>senses get </a:t>
            </a:r>
            <a:r>
              <a:rPr sz="2600" dirty="0">
                <a:latin typeface="Arial"/>
                <a:cs typeface="Arial"/>
              </a:rPr>
              <a:t>used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a </a:t>
            </a:r>
            <a:r>
              <a:rPr sz="2600" spc="5" dirty="0">
                <a:latin typeface="Arial"/>
                <a:cs typeface="Arial"/>
              </a:rPr>
              <a:t>new </a:t>
            </a:r>
            <a:r>
              <a:rPr sz="2600" dirty="0">
                <a:latin typeface="Arial"/>
                <a:cs typeface="Arial"/>
              </a:rPr>
              <a:t>level of a  stimulation, they respond only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deviations </a:t>
            </a:r>
            <a:r>
              <a:rPr sz="2600" spc="-5" dirty="0">
                <a:latin typeface="Arial"/>
                <a:cs typeface="Arial"/>
              </a:rPr>
              <a:t>from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4669" y="346710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669" y="5133340"/>
            <a:ext cx="19812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0" dirty="0">
                <a:solidFill>
                  <a:srgbClr val="330066"/>
                </a:solidFill>
                <a:latin typeface="Wingdings"/>
                <a:cs typeface="Wingdings"/>
              </a:rPr>
              <a:t>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9144000" cy="685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5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7"/>
            <a:ext cx="9144000" cy="68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7543800" cy="5601533"/>
          </a:xfrm>
        </p:spPr>
        <p:txBody>
          <a:bodyPr/>
          <a:lstStyle/>
          <a:p>
            <a:endParaRPr lang="" b="1" dirty="0" smtClean="0"/>
          </a:p>
          <a:p>
            <a:r>
              <a:rPr lang="" b="1" dirty="0"/>
              <a:t> </a:t>
            </a:r>
            <a:r>
              <a:rPr lang="" b="1" dirty="0" smtClean="0"/>
              <a:t>   </a:t>
            </a:r>
            <a:r>
              <a:rPr lang="en-US" b="1" dirty="0" smtClean="0"/>
              <a:t>Signal </a:t>
            </a:r>
            <a:r>
              <a:rPr lang="en-US" b="1" dirty="0"/>
              <a:t>detection theory (SDT) </a:t>
            </a:r>
            <a:r>
              <a:rPr lang="en-US" dirty="0"/>
              <a:t>was originally developed to </a:t>
            </a:r>
            <a:r>
              <a:rPr lang="" dirty="0" smtClean="0"/>
              <a:t>     </a:t>
            </a:r>
            <a:r>
              <a:rPr lang="en-US" dirty="0" smtClean="0"/>
              <a:t>describe </a:t>
            </a:r>
            <a:r>
              <a:rPr lang="en-US" dirty="0"/>
              <a:t>the performance of radars, which must detect signals against a background of noise. </a:t>
            </a:r>
            <a:endParaRPr lang="" dirty="0" smtClean="0"/>
          </a:p>
          <a:p>
            <a:endParaRPr lang="" dirty="0"/>
          </a:p>
          <a:p>
            <a:r>
              <a:rPr lang="" dirty="0" smtClean="0"/>
              <a:t>            </a:t>
            </a:r>
            <a:r>
              <a:rPr lang="en-US" dirty="0" smtClean="0"/>
              <a:t>As </a:t>
            </a:r>
            <a:r>
              <a:rPr lang="en-US" dirty="0"/>
              <a:t>radars become more sensitive (capable of detecting weaker and weaker signals), they are increasingly able to correctly detect when signals are present; these events are called hits, and their probability of occurrence is the hit rate. </a:t>
            </a:r>
            <a:endParaRPr lang="" dirty="0" smtClean="0"/>
          </a:p>
          <a:p>
            <a:endParaRPr lang="" dirty="0" smtClean="0"/>
          </a:p>
          <a:p>
            <a:r>
              <a:rPr lang="" dirty="0" smtClean="0"/>
              <a:t>       </a:t>
            </a:r>
            <a:r>
              <a:rPr lang="en-US" dirty="0" smtClean="0"/>
              <a:t>However</a:t>
            </a:r>
            <a:r>
              <a:rPr lang="en-US" dirty="0"/>
              <a:t>, radars may also mistake noise for signals; these events are false alarms, and the corresponding probability is the false alarm rate.</a:t>
            </a:r>
          </a:p>
        </p:txBody>
      </p:sp>
    </p:spTree>
    <p:extLst>
      <p:ext uri="{BB962C8B-B14F-4D97-AF65-F5344CB8AC3E}">
        <p14:creationId xmlns:p14="http://schemas.microsoft.com/office/powerpoint/2010/main" val="19222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7924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" sz="32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" sz="32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Sensation: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your window to the world</a:t>
            </a:r>
            <a:endParaRPr lang="" sz="32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" sz="32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Perception: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interpreting what comes</a:t>
            </a:r>
            <a:endParaRPr lang="" sz="32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in your window.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6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1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9179" y="304800"/>
            <a:ext cx="1104900" cy="1104900"/>
          </a:xfrm>
          <a:custGeom>
            <a:avLst/>
            <a:gdLst/>
            <a:ahLst/>
            <a:cxnLst/>
            <a:rect l="l" t="t" r="r" b="b"/>
            <a:pathLst>
              <a:path w="1104900" h="1104900">
                <a:moveTo>
                  <a:pt x="552450" y="0"/>
                </a:moveTo>
                <a:lnTo>
                  <a:pt x="504646" y="2030"/>
                </a:lnTo>
                <a:lnTo>
                  <a:pt x="457998" y="8009"/>
                </a:lnTo>
                <a:lnTo>
                  <a:pt x="412668" y="17772"/>
                </a:lnTo>
                <a:lnTo>
                  <a:pt x="368821" y="31151"/>
                </a:lnTo>
                <a:lnTo>
                  <a:pt x="326619" y="47979"/>
                </a:lnTo>
                <a:lnTo>
                  <a:pt x="286225" y="68090"/>
                </a:lnTo>
                <a:lnTo>
                  <a:pt x="247803" y="91317"/>
                </a:lnTo>
                <a:lnTo>
                  <a:pt x="211517" y="117493"/>
                </a:lnTo>
                <a:lnTo>
                  <a:pt x="177529" y="146453"/>
                </a:lnTo>
                <a:lnTo>
                  <a:pt x="146003" y="178029"/>
                </a:lnTo>
                <a:lnTo>
                  <a:pt x="117102" y="212055"/>
                </a:lnTo>
                <a:lnTo>
                  <a:pt x="90990" y="248363"/>
                </a:lnTo>
                <a:lnTo>
                  <a:pt x="67830" y="286788"/>
                </a:lnTo>
                <a:lnTo>
                  <a:pt x="47784" y="327163"/>
                </a:lnTo>
                <a:lnTo>
                  <a:pt x="31017" y="369321"/>
                </a:lnTo>
                <a:lnTo>
                  <a:pt x="17692" y="413095"/>
                </a:lnTo>
                <a:lnTo>
                  <a:pt x="7972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2" y="646580"/>
                </a:lnTo>
                <a:lnTo>
                  <a:pt x="17692" y="691804"/>
                </a:lnTo>
                <a:lnTo>
                  <a:pt x="31017" y="735578"/>
                </a:lnTo>
                <a:lnTo>
                  <a:pt x="47784" y="777736"/>
                </a:lnTo>
                <a:lnTo>
                  <a:pt x="67830" y="818111"/>
                </a:lnTo>
                <a:lnTo>
                  <a:pt x="90990" y="856536"/>
                </a:lnTo>
                <a:lnTo>
                  <a:pt x="117102" y="892844"/>
                </a:lnTo>
                <a:lnTo>
                  <a:pt x="146003" y="926870"/>
                </a:lnTo>
                <a:lnTo>
                  <a:pt x="177529" y="958446"/>
                </a:lnTo>
                <a:lnTo>
                  <a:pt x="211517" y="987406"/>
                </a:lnTo>
                <a:lnTo>
                  <a:pt x="247803" y="1013582"/>
                </a:lnTo>
                <a:lnTo>
                  <a:pt x="286225" y="1036809"/>
                </a:lnTo>
                <a:lnTo>
                  <a:pt x="326619" y="1056920"/>
                </a:lnTo>
                <a:lnTo>
                  <a:pt x="368821" y="1073748"/>
                </a:lnTo>
                <a:lnTo>
                  <a:pt x="412668" y="1087127"/>
                </a:lnTo>
                <a:lnTo>
                  <a:pt x="457998" y="1096890"/>
                </a:lnTo>
                <a:lnTo>
                  <a:pt x="504646" y="1102869"/>
                </a:lnTo>
                <a:lnTo>
                  <a:pt x="552450" y="1104900"/>
                </a:lnTo>
                <a:lnTo>
                  <a:pt x="600073" y="1102869"/>
                </a:lnTo>
                <a:lnTo>
                  <a:pt x="646580" y="1096890"/>
                </a:lnTo>
                <a:lnTo>
                  <a:pt x="691804" y="1087127"/>
                </a:lnTo>
                <a:lnTo>
                  <a:pt x="735578" y="1073748"/>
                </a:lnTo>
                <a:lnTo>
                  <a:pt x="777736" y="1056920"/>
                </a:lnTo>
                <a:lnTo>
                  <a:pt x="818111" y="1036809"/>
                </a:lnTo>
                <a:lnTo>
                  <a:pt x="856536" y="1013582"/>
                </a:lnTo>
                <a:lnTo>
                  <a:pt x="892844" y="987406"/>
                </a:lnTo>
                <a:lnTo>
                  <a:pt x="926870" y="958446"/>
                </a:lnTo>
                <a:lnTo>
                  <a:pt x="958446" y="926870"/>
                </a:lnTo>
                <a:lnTo>
                  <a:pt x="987406" y="892844"/>
                </a:lnTo>
                <a:lnTo>
                  <a:pt x="1013582" y="856536"/>
                </a:lnTo>
                <a:lnTo>
                  <a:pt x="1036809" y="818111"/>
                </a:lnTo>
                <a:lnTo>
                  <a:pt x="1056920" y="777736"/>
                </a:lnTo>
                <a:lnTo>
                  <a:pt x="1073748" y="735578"/>
                </a:lnTo>
                <a:lnTo>
                  <a:pt x="1087127" y="691804"/>
                </a:lnTo>
                <a:lnTo>
                  <a:pt x="1096890" y="646580"/>
                </a:lnTo>
                <a:lnTo>
                  <a:pt x="1102869" y="600073"/>
                </a:lnTo>
                <a:lnTo>
                  <a:pt x="1104900" y="552450"/>
                </a:lnTo>
                <a:lnTo>
                  <a:pt x="1102869" y="504826"/>
                </a:lnTo>
                <a:lnTo>
                  <a:pt x="1096890" y="458319"/>
                </a:lnTo>
                <a:lnTo>
                  <a:pt x="1087127" y="413095"/>
                </a:lnTo>
                <a:lnTo>
                  <a:pt x="1073748" y="369321"/>
                </a:lnTo>
                <a:lnTo>
                  <a:pt x="1056920" y="327163"/>
                </a:lnTo>
                <a:lnTo>
                  <a:pt x="1036809" y="286788"/>
                </a:lnTo>
                <a:lnTo>
                  <a:pt x="1013582" y="248363"/>
                </a:lnTo>
                <a:lnTo>
                  <a:pt x="987406" y="212055"/>
                </a:lnTo>
                <a:lnTo>
                  <a:pt x="958446" y="178029"/>
                </a:lnTo>
                <a:lnTo>
                  <a:pt x="926870" y="146453"/>
                </a:lnTo>
                <a:lnTo>
                  <a:pt x="892844" y="117493"/>
                </a:lnTo>
                <a:lnTo>
                  <a:pt x="856536" y="91317"/>
                </a:lnTo>
                <a:lnTo>
                  <a:pt x="818111" y="68090"/>
                </a:lnTo>
                <a:lnTo>
                  <a:pt x="777736" y="47979"/>
                </a:lnTo>
                <a:lnTo>
                  <a:pt x="735578" y="31151"/>
                </a:lnTo>
                <a:lnTo>
                  <a:pt x="691804" y="17772"/>
                </a:lnTo>
                <a:lnTo>
                  <a:pt x="646580" y="8009"/>
                </a:lnTo>
                <a:lnTo>
                  <a:pt x="600073" y="2030"/>
                </a:lnTo>
                <a:lnTo>
                  <a:pt x="552450" y="0"/>
                </a:lnTo>
                <a:close/>
              </a:path>
            </a:pathLst>
          </a:custGeom>
          <a:solidFill>
            <a:srgbClr val="D8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3169" y="304800"/>
            <a:ext cx="1103630" cy="1104900"/>
          </a:xfrm>
          <a:custGeom>
            <a:avLst/>
            <a:gdLst/>
            <a:ahLst/>
            <a:cxnLst/>
            <a:rect l="l" t="t" r="r" b="b"/>
            <a:pathLst>
              <a:path w="1103629" h="1104900">
                <a:moveTo>
                  <a:pt x="551179" y="0"/>
                </a:moveTo>
                <a:lnTo>
                  <a:pt x="503566" y="2030"/>
                </a:lnTo>
                <a:lnTo>
                  <a:pt x="457088" y="8009"/>
                </a:lnTo>
                <a:lnTo>
                  <a:pt x="411910" y="17772"/>
                </a:lnTo>
                <a:lnTo>
                  <a:pt x="368196" y="31151"/>
                </a:lnTo>
                <a:lnTo>
                  <a:pt x="326110" y="47979"/>
                </a:lnTo>
                <a:lnTo>
                  <a:pt x="285818" y="68090"/>
                </a:lnTo>
                <a:lnTo>
                  <a:pt x="247483" y="91317"/>
                </a:lnTo>
                <a:lnTo>
                  <a:pt x="211271" y="117493"/>
                </a:lnTo>
                <a:lnTo>
                  <a:pt x="177344" y="146453"/>
                </a:lnTo>
                <a:lnTo>
                  <a:pt x="145868" y="178029"/>
                </a:lnTo>
                <a:lnTo>
                  <a:pt x="117008" y="212055"/>
                </a:lnTo>
                <a:lnTo>
                  <a:pt x="90927" y="248363"/>
                </a:lnTo>
                <a:lnTo>
                  <a:pt x="67790" y="286788"/>
                </a:lnTo>
                <a:lnTo>
                  <a:pt x="47761" y="327163"/>
                </a:lnTo>
                <a:lnTo>
                  <a:pt x="31005" y="369321"/>
                </a:lnTo>
                <a:lnTo>
                  <a:pt x="17687" y="413095"/>
                </a:lnTo>
                <a:lnTo>
                  <a:pt x="7970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0" y="646580"/>
                </a:lnTo>
                <a:lnTo>
                  <a:pt x="17687" y="691804"/>
                </a:lnTo>
                <a:lnTo>
                  <a:pt x="31005" y="735578"/>
                </a:lnTo>
                <a:lnTo>
                  <a:pt x="47761" y="777736"/>
                </a:lnTo>
                <a:lnTo>
                  <a:pt x="67790" y="818111"/>
                </a:lnTo>
                <a:lnTo>
                  <a:pt x="90927" y="856536"/>
                </a:lnTo>
                <a:lnTo>
                  <a:pt x="117008" y="892844"/>
                </a:lnTo>
                <a:lnTo>
                  <a:pt x="145868" y="926870"/>
                </a:lnTo>
                <a:lnTo>
                  <a:pt x="177344" y="958446"/>
                </a:lnTo>
                <a:lnTo>
                  <a:pt x="211271" y="987406"/>
                </a:lnTo>
                <a:lnTo>
                  <a:pt x="247483" y="1013582"/>
                </a:lnTo>
                <a:lnTo>
                  <a:pt x="285818" y="1036809"/>
                </a:lnTo>
                <a:lnTo>
                  <a:pt x="326110" y="1056920"/>
                </a:lnTo>
                <a:lnTo>
                  <a:pt x="368196" y="1073748"/>
                </a:lnTo>
                <a:lnTo>
                  <a:pt x="411910" y="1087127"/>
                </a:lnTo>
                <a:lnTo>
                  <a:pt x="457088" y="1096890"/>
                </a:lnTo>
                <a:lnTo>
                  <a:pt x="503566" y="1102869"/>
                </a:lnTo>
                <a:lnTo>
                  <a:pt x="551179" y="1104900"/>
                </a:lnTo>
                <a:lnTo>
                  <a:pt x="598803" y="1102869"/>
                </a:lnTo>
                <a:lnTo>
                  <a:pt x="645310" y="1096890"/>
                </a:lnTo>
                <a:lnTo>
                  <a:pt x="690534" y="1087127"/>
                </a:lnTo>
                <a:lnTo>
                  <a:pt x="734308" y="1073748"/>
                </a:lnTo>
                <a:lnTo>
                  <a:pt x="776466" y="1056920"/>
                </a:lnTo>
                <a:lnTo>
                  <a:pt x="816841" y="1036809"/>
                </a:lnTo>
                <a:lnTo>
                  <a:pt x="855266" y="1013582"/>
                </a:lnTo>
                <a:lnTo>
                  <a:pt x="891574" y="987406"/>
                </a:lnTo>
                <a:lnTo>
                  <a:pt x="925600" y="958446"/>
                </a:lnTo>
                <a:lnTo>
                  <a:pt x="957176" y="926870"/>
                </a:lnTo>
                <a:lnTo>
                  <a:pt x="986136" y="892844"/>
                </a:lnTo>
                <a:lnTo>
                  <a:pt x="1012312" y="856536"/>
                </a:lnTo>
                <a:lnTo>
                  <a:pt x="1035539" y="818111"/>
                </a:lnTo>
                <a:lnTo>
                  <a:pt x="1055650" y="777736"/>
                </a:lnTo>
                <a:lnTo>
                  <a:pt x="1072478" y="735578"/>
                </a:lnTo>
                <a:lnTo>
                  <a:pt x="1085857" y="691804"/>
                </a:lnTo>
                <a:lnTo>
                  <a:pt x="1095620" y="646580"/>
                </a:lnTo>
                <a:lnTo>
                  <a:pt x="1101599" y="600073"/>
                </a:lnTo>
                <a:lnTo>
                  <a:pt x="1103629" y="552450"/>
                </a:lnTo>
                <a:lnTo>
                  <a:pt x="1101599" y="504826"/>
                </a:lnTo>
                <a:lnTo>
                  <a:pt x="1095620" y="458319"/>
                </a:lnTo>
                <a:lnTo>
                  <a:pt x="1085857" y="413095"/>
                </a:lnTo>
                <a:lnTo>
                  <a:pt x="1072478" y="369321"/>
                </a:lnTo>
                <a:lnTo>
                  <a:pt x="1055650" y="327163"/>
                </a:lnTo>
                <a:lnTo>
                  <a:pt x="1035539" y="286788"/>
                </a:lnTo>
                <a:lnTo>
                  <a:pt x="1012312" y="248363"/>
                </a:lnTo>
                <a:lnTo>
                  <a:pt x="986136" y="212055"/>
                </a:lnTo>
                <a:lnTo>
                  <a:pt x="957176" y="178029"/>
                </a:lnTo>
                <a:lnTo>
                  <a:pt x="925600" y="146453"/>
                </a:lnTo>
                <a:lnTo>
                  <a:pt x="891574" y="117493"/>
                </a:lnTo>
                <a:lnTo>
                  <a:pt x="855266" y="91317"/>
                </a:lnTo>
                <a:lnTo>
                  <a:pt x="816841" y="68090"/>
                </a:lnTo>
                <a:lnTo>
                  <a:pt x="776466" y="47979"/>
                </a:lnTo>
                <a:lnTo>
                  <a:pt x="734308" y="31151"/>
                </a:lnTo>
                <a:lnTo>
                  <a:pt x="690534" y="17772"/>
                </a:lnTo>
                <a:lnTo>
                  <a:pt x="645310" y="8009"/>
                </a:lnTo>
                <a:lnTo>
                  <a:pt x="598803" y="2030"/>
                </a:lnTo>
                <a:lnTo>
                  <a:pt x="551179" y="0"/>
                </a:lnTo>
                <a:close/>
              </a:path>
            </a:pathLst>
          </a:custGeom>
          <a:solidFill>
            <a:srgbClr val="D8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1880" y="306070"/>
            <a:ext cx="1102360" cy="1104900"/>
          </a:xfrm>
          <a:custGeom>
            <a:avLst/>
            <a:gdLst/>
            <a:ahLst/>
            <a:cxnLst/>
            <a:rect l="l" t="t" r="r" b="b"/>
            <a:pathLst>
              <a:path w="1102360" h="1104900">
                <a:moveTo>
                  <a:pt x="551179" y="0"/>
                </a:moveTo>
                <a:lnTo>
                  <a:pt x="503566" y="2030"/>
                </a:lnTo>
                <a:lnTo>
                  <a:pt x="457088" y="8009"/>
                </a:lnTo>
                <a:lnTo>
                  <a:pt x="411910" y="17772"/>
                </a:lnTo>
                <a:lnTo>
                  <a:pt x="368196" y="31151"/>
                </a:lnTo>
                <a:lnTo>
                  <a:pt x="326110" y="47979"/>
                </a:lnTo>
                <a:lnTo>
                  <a:pt x="285818" y="68090"/>
                </a:lnTo>
                <a:lnTo>
                  <a:pt x="247483" y="91317"/>
                </a:lnTo>
                <a:lnTo>
                  <a:pt x="211271" y="117493"/>
                </a:lnTo>
                <a:lnTo>
                  <a:pt x="177344" y="146453"/>
                </a:lnTo>
                <a:lnTo>
                  <a:pt x="145868" y="178029"/>
                </a:lnTo>
                <a:lnTo>
                  <a:pt x="117008" y="212055"/>
                </a:lnTo>
                <a:lnTo>
                  <a:pt x="90927" y="248363"/>
                </a:lnTo>
                <a:lnTo>
                  <a:pt x="67790" y="286788"/>
                </a:lnTo>
                <a:lnTo>
                  <a:pt x="47761" y="327163"/>
                </a:lnTo>
                <a:lnTo>
                  <a:pt x="31005" y="369321"/>
                </a:lnTo>
                <a:lnTo>
                  <a:pt x="17687" y="413095"/>
                </a:lnTo>
                <a:lnTo>
                  <a:pt x="7970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0" y="646580"/>
                </a:lnTo>
                <a:lnTo>
                  <a:pt x="17687" y="691804"/>
                </a:lnTo>
                <a:lnTo>
                  <a:pt x="31005" y="735578"/>
                </a:lnTo>
                <a:lnTo>
                  <a:pt x="47761" y="777736"/>
                </a:lnTo>
                <a:lnTo>
                  <a:pt x="67790" y="818111"/>
                </a:lnTo>
                <a:lnTo>
                  <a:pt x="90927" y="856536"/>
                </a:lnTo>
                <a:lnTo>
                  <a:pt x="117008" y="892844"/>
                </a:lnTo>
                <a:lnTo>
                  <a:pt x="145868" y="926870"/>
                </a:lnTo>
                <a:lnTo>
                  <a:pt x="177344" y="958446"/>
                </a:lnTo>
                <a:lnTo>
                  <a:pt x="211271" y="987406"/>
                </a:lnTo>
                <a:lnTo>
                  <a:pt x="247483" y="1013582"/>
                </a:lnTo>
                <a:lnTo>
                  <a:pt x="285818" y="1036809"/>
                </a:lnTo>
                <a:lnTo>
                  <a:pt x="326110" y="1056920"/>
                </a:lnTo>
                <a:lnTo>
                  <a:pt x="368196" y="1073748"/>
                </a:lnTo>
                <a:lnTo>
                  <a:pt x="411910" y="1087127"/>
                </a:lnTo>
                <a:lnTo>
                  <a:pt x="457088" y="1096890"/>
                </a:lnTo>
                <a:lnTo>
                  <a:pt x="503566" y="1102869"/>
                </a:lnTo>
                <a:lnTo>
                  <a:pt x="551179" y="1104900"/>
                </a:lnTo>
                <a:lnTo>
                  <a:pt x="598793" y="1102869"/>
                </a:lnTo>
                <a:lnTo>
                  <a:pt x="645271" y="1096890"/>
                </a:lnTo>
                <a:lnTo>
                  <a:pt x="690449" y="1087127"/>
                </a:lnTo>
                <a:lnTo>
                  <a:pt x="734163" y="1073748"/>
                </a:lnTo>
                <a:lnTo>
                  <a:pt x="776249" y="1056920"/>
                </a:lnTo>
                <a:lnTo>
                  <a:pt x="816541" y="1036809"/>
                </a:lnTo>
                <a:lnTo>
                  <a:pt x="854876" y="1013582"/>
                </a:lnTo>
                <a:lnTo>
                  <a:pt x="891088" y="987406"/>
                </a:lnTo>
                <a:lnTo>
                  <a:pt x="925015" y="958446"/>
                </a:lnTo>
                <a:lnTo>
                  <a:pt x="956491" y="926870"/>
                </a:lnTo>
                <a:lnTo>
                  <a:pt x="985351" y="892844"/>
                </a:lnTo>
                <a:lnTo>
                  <a:pt x="1011432" y="856536"/>
                </a:lnTo>
                <a:lnTo>
                  <a:pt x="1034569" y="818111"/>
                </a:lnTo>
                <a:lnTo>
                  <a:pt x="1054598" y="777736"/>
                </a:lnTo>
                <a:lnTo>
                  <a:pt x="1071354" y="735578"/>
                </a:lnTo>
                <a:lnTo>
                  <a:pt x="1084672" y="691804"/>
                </a:lnTo>
                <a:lnTo>
                  <a:pt x="1094389" y="646580"/>
                </a:lnTo>
                <a:lnTo>
                  <a:pt x="1100339" y="600073"/>
                </a:lnTo>
                <a:lnTo>
                  <a:pt x="1102359" y="552450"/>
                </a:lnTo>
                <a:lnTo>
                  <a:pt x="1100339" y="504826"/>
                </a:lnTo>
                <a:lnTo>
                  <a:pt x="1094389" y="458319"/>
                </a:lnTo>
                <a:lnTo>
                  <a:pt x="1084672" y="413095"/>
                </a:lnTo>
                <a:lnTo>
                  <a:pt x="1071354" y="369321"/>
                </a:lnTo>
                <a:lnTo>
                  <a:pt x="1054598" y="327163"/>
                </a:lnTo>
                <a:lnTo>
                  <a:pt x="1034569" y="286788"/>
                </a:lnTo>
                <a:lnTo>
                  <a:pt x="1011432" y="248363"/>
                </a:lnTo>
                <a:lnTo>
                  <a:pt x="985351" y="212055"/>
                </a:lnTo>
                <a:lnTo>
                  <a:pt x="956491" y="178029"/>
                </a:lnTo>
                <a:lnTo>
                  <a:pt x="925015" y="146453"/>
                </a:lnTo>
                <a:lnTo>
                  <a:pt x="891088" y="117493"/>
                </a:lnTo>
                <a:lnTo>
                  <a:pt x="854876" y="91317"/>
                </a:lnTo>
                <a:lnTo>
                  <a:pt x="816541" y="68090"/>
                </a:lnTo>
                <a:lnTo>
                  <a:pt x="776249" y="47979"/>
                </a:lnTo>
                <a:lnTo>
                  <a:pt x="734163" y="31151"/>
                </a:lnTo>
                <a:lnTo>
                  <a:pt x="690449" y="17772"/>
                </a:lnTo>
                <a:lnTo>
                  <a:pt x="645271" y="8009"/>
                </a:lnTo>
                <a:lnTo>
                  <a:pt x="598793" y="2030"/>
                </a:lnTo>
                <a:lnTo>
                  <a:pt x="551179" y="0"/>
                </a:lnTo>
                <a:close/>
              </a:path>
            </a:pathLst>
          </a:custGeom>
          <a:solidFill>
            <a:srgbClr val="D8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304800"/>
            <a:ext cx="1102360" cy="1104900"/>
          </a:xfrm>
          <a:custGeom>
            <a:avLst/>
            <a:gdLst/>
            <a:ahLst/>
            <a:cxnLst/>
            <a:rect l="l" t="t" r="r" b="b"/>
            <a:pathLst>
              <a:path w="1102359" h="1104900">
                <a:moveTo>
                  <a:pt x="551179" y="1104900"/>
                </a:moveTo>
                <a:lnTo>
                  <a:pt x="503566" y="1102869"/>
                </a:lnTo>
                <a:lnTo>
                  <a:pt x="457088" y="1096890"/>
                </a:lnTo>
                <a:lnTo>
                  <a:pt x="411910" y="1087127"/>
                </a:lnTo>
                <a:lnTo>
                  <a:pt x="368196" y="1073748"/>
                </a:lnTo>
                <a:lnTo>
                  <a:pt x="326110" y="1056920"/>
                </a:lnTo>
                <a:lnTo>
                  <a:pt x="285818" y="1036809"/>
                </a:lnTo>
                <a:lnTo>
                  <a:pt x="247483" y="1013582"/>
                </a:lnTo>
                <a:lnTo>
                  <a:pt x="211271" y="987406"/>
                </a:lnTo>
                <a:lnTo>
                  <a:pt x="177344" y="958446"/>
                </a:lnTo>
                <a:lnTo>
                  <a:pt x="145868" y="926870"/>
                </a:lnTo>
                <a:lnTo>
                  <a:pt x="117008" y="892844"/>
                </a:lnTo>
                <a:lnTo>
                  <a:pt x="90927" y="856536"/>
                </a:lnTo>
                <a:lnTo>
                  <a:pt x="67790" y="818111"/>
                </a:lnTo>
                <a:lnTo>
                  <a:pt x="47761" y="777736"/>
                </a:lnTo>
                <a:lnTo>
                  <a:pt x="31005" y="735578"/>
                </a:lnTo>
                <a:lnTo>
                  <a:pt x="17687" y="691804"/>
                </a:lnTo>
                <a:lnTo>
                  <a:pt x="7970" y="646580"/>
                </a:lnTo>
                <a:lnTo>
                  <a:pt x="2020" y="600073"/>
                </a:lnTo>
                <a:lnTo>
                  <a:pt x="0" y="552450"/>
                </a:lnTo>
                <a:lnTo>
                  <a:pt x="2020" y="504826"/>
                </a:lnTo>
                <a:lnTo>
                  <a:pt x="7970" y="458319"/>
                </a:lnTo>
                <a:lnTo>
                  <a:pt x="17687" y="413095"/>
                </a:lnTo>
                <a:lnTo>
                  <a:pt x="31005" y="369321"/>
                </a:lnTo>
                <a:lnTo>
                  <a:pt x="47761" y="327163"/>
                </a:lnTo>
                <a:lnTo>
                  <a:pt x="67790" y="286788"/>
                </a:lnTo>
                <a:lnTo>
                  <a:pt x="90927" y="248363"/>
                </a:lnTo>
                <a:lnTo>
                  <a:pt x="117008" y="212055"/>
                </a:lnTo>
                <a:lnTo>
                  <a:pt x="145868" y="178029"/>
                </a:lnTo>
                <a:lnTo>
                  <a:pt x="177344" y="146453"/>
                </a:lnTo>
                <a:lnTo>
                  <a:pt x="211271" y="117493"/>
                </a:lnTo>
                <a:lnTo>
                  <a:pt x="247483" y="91317"/>
                </a:lnTo>
                <a:lnTo>
                  <a:pt x="285818" y="68090"/>
                </a:lnTo>
                <a:lnTo>
                  <a:pt x="326110" y="47979"/>
                </a:lnTo>
                <a:lnTo>
                  <a:pt x="368196" y="31151"/>
                </a:lnTo>
                <a:lnTo>
                  <a:pt x="411910" y="17772"/>
                </a:lnTo>
                <a:lnTo>
                  <a:pt x="457088" y="8009"/>
                </a:lnTo>
                <a:lnTo>
                  <a:pt x="503566" y="2030"/>
                </a:lnTo>
                <a:lnTo>
                  <a:pt x="551179" y="0"/>
                </a:lnTo>
                <a:lnTo>
                  <a:pt x="598793" y="2030"/>
                </a:lnTo>
                <a:lnTo>
                  <a:pt x="645271" y="8009"/>
                </a:lnTo>
                <a:lnTo>
                  <a:pt x="690449" y="17772"/>
                </a:lnTo>
                <a:lnTo>
                  <a:pt x="734163" y="31151"/>
                </a:lnTo>
                <a:lnTo>
                  <a:pt x="776249" y="47979"/>
                </a:lnTo>
                <a:lnTo>
                  <a:pt x="816541" y="68090"/>
                </a:lnTo>
                <a:lnTo>
                  <a:pt x="854876" y="91317"/>
                </a:lnTo>
                <a:lnTo>
                  <a:pt x="891088" y="117493"/>
                </a:lnTo>
                <a:lnTo>
                  <a:pt x="925015" y="146453"/>
                </a:lnTo>
                <a:lnTo>
                  <a:pt x="956491" y="178029"/>
                </a:lnTo>
                <a:lnTo>
                  <a:pt x="985351" y="212055"/>
                </a:lnTo>
                <a:lnTo>
                  <a:pt x="1011432" y="248363"/>
                </a:lnTo>
                <a:lnTo>
                  <a:pt x="1034569" y="286788"/>
                </a:lnTo>
                <a:lnTo>
                  <a:pt x="1054598" y="327163"/>
                </a:lnTo>
                <a:lnTo>
                  <a:pt x="1071354" y="369321"/>
                </a:lnTo>
                <a:lnTo>
                  <a:pt x="1084672" y="413095"/>
                </a:lnTo>
                <a:lnTo>
                  <a:pt x="1094389" y="458319"/>
                </a:lnTo>
                <a:lnTo>
                  <a:pt x="1100339" y="504826"/>
                </a:lnTo>
                <a:lnTo>
                  <a:pt x="1102359" y="552450"/>
                </a:lnTo>
                <a:lnTo>
                  <a:pt x="1100339" y="600073"/>
                </a:lnTo>
                <a:lnTo>
                  <a:pt x="1094389" y="646580"/>
                </a:lnTo>
                <a:lnTo>
                  <a:pt x="1084672" y="691804"/>
                </a:lnTo>
                <a:lnTo>
                  <a:pt x="1071354" y="735578"/>
                </a:lnTo>
                <a:lnTo>
                  <a:pt x="1054598" y="777736"/>
                </a:lnTo>
                <a:lnTo>
                  <a:pt x="1034569" y="818111"/>
                </a:lnTo>
                <a:lnTo>
                  <a:pt x="1011432" y="856536"/>
                </a:lnTo>
                <a:lnTo>
                  <a:pt x="985351" y="892844"/>
                </a:lnTo>
                <a:lnTo>
                  <a:pt x="956491" y="926870"/>
                </a:lnTo>
                <a:lnTo>
                  <a:pt x="925015" y="958446"/>
                </a:lnTo>
                <a:lnTo>
                  <a:pt x="891088" y="987406"/>
                </a:lnTo>
                <a:lnTo>
                  <a:pt x="854876" y="1013582"/>
                </a:lnTo>
                <a:lnTo>
                  <a:pt x="816541" y="1036809"/>
                </a:lnTo>
                <a:lnTo>
                  <a:pt x="776249" y="1056920"/>
                </a:lnTo>
                <a:lnTo>
                  <a:pt x="734163" y="1073748"/>
                </a:lnTo>
                <a:lnTo>
                  <a:pt x="690449" y="1087127"/>
                </a:lnTo>
                <a:lnTo>
                  <a:pt x="645271" y="1096890"/>
                </a:lnTo>
                <a:lnTo>
                  <a:pt x="598793" y="1102869"/>
                </a:lnTo>
                <a:lnTo>
                  <a:pt x="551179" y="1104900"/>
                </a:lnTo>
                <a:close/>
              </a:path>
            </a:pathLst>
          </a:custGeom>
          <a:ln w="28393">
            <a:solidFill>
              <a:srgbClr val="D8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8389" y="304800"/>
            <a:ext cx="1103630" cy="1104900"/>
          </a:xfrm>
          <a:custGeom>
            <a:avLst/>
            <a:gdLst/>
            <a:ahLst/>
            <a:cxnLst/>
            <a:rect l="l" t="t" r="r" b="b"/>
            <a:pathLst>
              <a:path w="1103629" h="1104900">
                <a:moveTo>
                  <a:pt x="552450" y="1104900"/>
                </a:moveTo>
                <a:lnTo>
                  <a:pt x="504826" y="1102869"/>
                </a:lnTo>
                <a:lnTo>
                  <a:pt x="458319" y="1096890"/>
                </a:lnTo>
                <a:lnTo>
                  <a:pt x="413095" y="1087127"/>
                </a:lnTo>
                <a:lnTo>
                  <a:pt x="369321" y="1073748"/>
                </a:lnTo>
                <a:lnTo>
                  <a:pt x="327163" y="1056920"/>
                </a:lnTo>
                <a:lnTo>
                  <a:pt x="286788" y="1036809"/>
                </a:lnTo>
                <a:lnTo>
                  <a:pt x="248363" y="1013582"/>
                </a:lnTo>
                <a:lnTo>
                  <a:pt x="212055" y="987406"/>
                </a:lnTo>
                <a:lnTo>
                  <a:pt x="178029" y="958446"/>
                </a:lnTo>
                <a:lnTo>
                  <a:pt x="146453" y="926870"/>
                </a:lnTo>
                <a:lnTo>
                  <a:pt x="117493" y="892844"/>
                </a:lnTo>
                <a:lnTo>
                  <a:pt x="91317" y="856536"/>
                </a:lnTo>
                <a:lnTo>
                  <a:pt x="68090" y="818111"/>
                </a:lnTo>
                <a:lnTo>
                  <a:pt x="47979" y="777736"/>
                </a:lnTo>
                <a:lnTo>
                  <a:pt x="31151" y="735578"/>
                </a:lnTo>
                <a:lnTo>
                  <a:pt x="17772" y="691804"/>
                </a:lnTo>
                <a:lnTo>
                  <a:pt x="8009" y="646580"/>
                </a:lnTo>
                <a:lnTo>
                  <a:pt x="2030" y="600073"/>
                </a:lnTo>
                <a:lnTo>
                  <a:pt x="0" y="552450"/>
                </a:lnTo>
                <a:lnTo>
                  <a:pt x="2030" y="504826"/>
                </a:lnTo>
                <a:lnTo>
                  <a:pt x="8009" y="458319"/>
                </a:lnTo>
                <a:lnTo>
                  <a:pt x="17772" y="413095"/>
                </a:lnTo>
                <a:lnTo>
                  <a:pt x="31151" y="369321"/>
                </a:lnTo>
                <a:lnTo>
                  <a:pt x="47979" y="327163"/>
                </a:lnTo>
                <a:lnTo>
                  <a:pt x="68090" y="286788"/>
                </a:lnTo>
                <a:lnTo>
                  <a:pt x="91317" y="248363"/>
                </a:lnTo>
                <a:lnTo>
                  <a:pt x="117493" y="212055"/>
                </a:lnTo>
                <a:lnTo>
                  <a:pt x="146453" y="178029"/>
                </a:lnTo>
                <a:lnTo>
                  <a:pt x="178029" y="146453"/>
                </a:lnTo>
                <a:lnTo>
                  <a:pt x="212055" y="117493"/>
                </a:lnTo>
                <a:lnTo>
                  <a:pt x="248363" y="91317"/>
                </a:lnTo>
                <a:lnTo>
                  <a:pt x="286788" y="68090"/>
                </a:lnTo>
                <a:lnTo>
                  <a:pt x="327163" y="47979"/>
                </a:lnTo>
                <a:lnTo>
                  <a:pt x="369321" y="31151"/>
                </a:lnTo>
                <a:lnTo>
                  <a:pt x="413095" y="17772"/>
                </a:lnTo>
                <a:lnTo>
                  <a:pt x="458319" y="8009"/>
                </a:lnTo>
                <a:lnTo>
                  <a:pt x="504826" y="2030"/>
                </a:lnTo>
                <a:lnTo>
                  <a:pt x="552450" y="0"/>
                </a:lnTo>
                <a:lnTo>
                  <a:pt x="600063" y="2030"/>
                </a:lnTo>
                <a:lnTo>
                  <a:pt x="646541" y="8009"/>
                </a:lnTo>
                <a:lnTo>
                  <a:pt x="691719" y="17772"/>
                </a:lnTo>
                <a:lnTo>
                  <a:pt x="735433" y="31151"/>
                </a:lnTo>
                <a:lnTo>
                  <a:pt x="777519" y="47979"/>
                </a:lnTo>
                <a:lnTo>
                  <a:pt x="817811" y="68090"/>
                </a:lnTo>
                <a:lnTo>
                  <a:pt x="856146" y="91317"/>
                </a:lnTo>
                <a:lnTo>
                  <a:pt x="892358" y="117493"/>
                </a:lnTo>
                <a:lnTo>
                  <a:pt x="926285" y="146453"/>
                </a:lnTo>
                <a:lnTo>
                  <a:pt x="957761" y="178029"/>
                </a:lnTo>
                <a:lnTo>
                  <a:pt x="986621" y="212055"/>
                </a:lnTo>
                <a:lnTo>
                  <a:pt x="1012702" y="248363"/>
                </a:lnTo>
                <a:lnTo>
                  <a:pt x="1035839" y="286788"/>
                </a:lnTo>
                <a:lnTo>
                  <a:pt x="1055868" y="327163"/>
                </a:lnTo>
                <a:lnTo>
                  <a:pt x="1072624" y="369321"/>
                </a:lnTo>
                <a:lnTo>
                  <a:pt x="1085942" y="413095"/>
                </a:lnTo>
                <a:lnTo>
                  <a:pt x="1095659" y="458319"/>
                </a:lnTo>
                <a:lnTo>
                  <a:pt x="1101609" y="504826"/>
                </a:lnTo>
                <a:lnTo>
                  <a:pt x="1103630" y="552450"/>
                </a:lnTo>
                <a:lnTo>
                  <a:pt x="1101609" y="600073"/>
                </a:lnTo>
                <a:lnTo>
                  <a:pt x="1095659" y="646580"/>
                </a:lnTo>
                <a:lnTo>
                  <a:pt x="1085942" y="691804"/>
                </a:lnTo>
                <a:lnTo>
                  <a:pt x="1072624" y="735578"/>
                </a:lnTo>
                <a:lnTo>
                  <a:pt x="1055868" y="777736"/>
                </a:lnTo>
                <a:lnTo>
                  <a:pt x="1035839" y="818111"/>
                </a:lnTo>
                <a:lnTo>
                  <a:pt x="1012702" y="856536"/>
                </a:lnTo>
                <a:lnTo>
                  <a:pt x="986621" y="892844"/>
                </a:lnTo>
                <a:lnTo>
                  <a:pt x="957761" y="926870"/>
                </a:lnTo>
                <a:lnTo>
                  <a:pt x="926285" y="958446"/>
                </a:lnTo>
                <a:lnTo>
                  <a:pt x="892358" y="987406"/>
                </a:lnTo>
                <a:lnTo>
                  <a:pt x="856146" y="1013582"/>
                </a:lnTo>
                <a:lnTo>
                  <a:pt x="817811" y="1036809"/>
                </a:lnTo>
                <a:lnTo>
                  <a:pt x="777519" y="1056920"/>
                </a:lnTo>
                <a:lnTo>
                  <a:pt x="735433" y="1073748"/>
                </a:lnTo>
                <a:lnTo>
                  <a:pt x="691719" y="1087127"/>
                </a:lnTo>
                <a:lnTo>
                  <a:pt x="646541" y="1096890"/>
                </a:lnTo>
                <a:lnTo>
                  <a:pt x="600063" y="1102869"/>
                </a:lnTo>
                <a:lnTo>
                  <a:pt x="552450" y="1104900"/>
                </a:lnTo>
                <a:close/>
              </a:path>
            </a:pathLst>
          </a:custGeom>
          <a:ln w="28393">
            <a:solidFill>
              <a:srgbClr val="D8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69" y="543559"/>
            <a:ext cx="41821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>
                <a:solidFill>
                  <a:srgbClr val="6666FF"/>
                </a:solidFill>
                <a:latin typeface="Arial"/>
                <a:cs typeface="Arial"/>
              </a:rPr>
              <a:t>What is</a:t>
            </a:r>
            <a:r>
              <a:rPr sz="3800" spc="-50" dirty="0">
                <a:solidFill>
                  <a:srgbClr val="6666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6666FF"/>
                </a:solidFill>
                <a:latin typeface="Arial"/>
                <a:cs typeface="Arial"/>
              </a:rPr>
              <a:t>Sensation?</a:t>
            </a:r>
            <a:endParaRPr sz="3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165608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FF"/>
                </a:solidFill>
                <a:latin typeface="Wingdings"/>
                <a:cs typeface="Wingdings"/>
              </a:rPr>
              <a:t>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6300" y="1633220"/>
            <a:ext cx="7048500" cy="307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9833FF"/>
                </a:solidFill>
                <a:latin typeface="Arial"/>
                <a:cs typeface="Arial"/>
              </a:rPr>
              <a:t>stimulus </a:t>
            </a: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any object or event that elicits a sensory or behavioral response in an organism.</a:t>
            </a:r>
            <a:endParaRPr lang="" sz="24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2700" marR="67310" algn="just">
              <a:lnSpc>
                <a:spcPct val="100000"/>
              </a:lnSpc>
              <a:spcBef>
                <a:spcPts val="100"/>
              </a:spcBef>
            </a:pPr>
            <a:r>
              <a:rPr lang="en-US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sz="2400" spc="-5" dirty="0" smtClean="0">
              <a:solidFill>
                <a:srgbClr val="9833FF"/>
              </a:solidFill>
              <a:latin typeface="Arial"/>
              <a:cs typeface="Arial"/>
            </a:endParaRPr>
          </a:p>
          <a:p>
            <a:pPr marL="12700" marR="67310" algn="just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33CC"/>
                </a:solidFill>
                <a:latin typeface="Arial"/>
                <a:cs typeface="Arial"/>
              </a:rPr>
              <a:t>Sensation </a:t>
            </a:r>
            <a:r>
              <a:rPr sz="2400" spc="-5" dirty="0">
                <a:latin typeface="Arial"/>
                <a:cs typeface="Arial"/>
              </a:rPr>
              <a:t>occurs anytime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stimulus activates </a:t>
            </a:r>
            <a:r>
              <a:rPr sz="2400" spc="-10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your  receptors.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sense organs then detect  </a:t>
            </a:r>
            <a:r>
              <a:rPr sz="2400" spc="-10" dirty="0">
                <a:latin typeface="Arial"/>
                <a:cs typeface="Arial"/>
              </a:rPr>
              <a:t>any change in </a:t>
            </a:r>
            <a:r>
              <a:rPr sz="2400" spc="-30" dirty="0">
                <a:latin typeface="Arial"/>
                <a:cs typeface="Arial"/>
              </a:rPr>
              <a:t>energy, </a:t>
            </a:r>
            <a:r>
              <a:rPr sz="2400" spc="-5" dirty="0">
                <a:latin typeface="Arial"/>
                <a:cs typeface="Arial"/>
              </a:rPr>
              <a:t>such  as light, heat, sound, and  physical pressure.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3194050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FF"/>
                </a:solidFill>
                <a:latin typeface="Wingdings"/>
                <a:cs typeface="Wingdings"/>
              </a:rPr>
              <a:t>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4367529"/>
            <a:ext cx="2076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solidFill>
                  <a:srgbClr val="CCCCFF"/>
                </a:solidFill>
                <a:latin typeface="Wingdings"/>
                <a:cs typeface="Wingdings"/>
              </a:rPr>
              <a:t></a:t>
            </a:r>
            <a:endParaRPr sz="19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" y="0"/>
            <a:ext cx="123189" cy="137160"/>
            <a:chOff x="149860" y="0"/>
            <a:chExt cx="123189" cy="137160"/>
          </a:xfrm>
        </p:grpSpPr>
        <p:sp>
          <p:nvSpPr>
            <p:cNvPr id="3" name="object 3"/>
            <p:cNvSpPr/>
            <p:nvPr/>
          </p:nvSpPr>
          <p:spPr>
            <a:xfrm>
              <a:off x="2654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81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69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0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8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3510" y="274320"/>
            <a:ext cx="129539" cy="260350"/>
            <a:chOff x="143510" y="274320"/>
            <a:chExt cx="129539" cy="260350"/>
          </a:xfrm>
        </p:grpSpPr>
        <p:sp>
          <p:nvSpPr>
            <p:cNvPr id="19" name="object 19"/>
            <p:cNvSpPr/>
            <p:nvPr/>
          </p:nvSpPr>
          <p:spPr>
            <a:xfrm>
              <a:off x="26543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1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7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28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6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69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5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10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8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8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51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22250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20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0"/>
            <a:ext cx="7620" cy="137160"/>
          </a:xfrm>
          <a:custGeom>
            <a:avLst/>
            <a:gdLst/>
            <a:ahLst/>
            <a:cxnLst/>
            <a:rect l="l" t="t" r="r" b="b"/>
            <a:pathLst>
              <a:path w="7620" h="137160">
                <a:moveTo>
                  <a:pt x="0" y="137160"/>
                </a:moveTo>
                <a:lnTo>
                  <a:pt x="7620" y="137160"/>
                </a:lnTo>
                <a:lnTo>
                  <a:pt x="76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93039" y="274320"/>
            <a:ext cx="29209" cy="260350"/>
            <a:chOff x="193039" y="274320"/>
            <a:chExt cx="29209" cy="260350"/>
          </a:xfrm>
        </p:grpSpPr>
        <p:sp>
          <p:nvSpPr>
            <p:cNvPr id="37" name="object 37"/>
            <p:cNvSpPr/>
            <p:nvPr/>
          </p:nvSpPr>
          <p:spPr>
            <a:xfrm>
              <a:off x="21462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03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510" y="0"/>
            <a:ext cx="57150" cy="137160"/>
            <a:chOff x="143510" y="0"/>
            <a:chExt cx="57150" cy="137160"/>
          </a:xfrm>
        </p:grpSpPr>
        <p:sp>
          <p:nvSpPr>
            <p:cNvPr id="40" name="object 40"/>
            <p:cNvSpPr/>
            <p:nvPr/>
          </p:nvSpPr>
          <p:spPr>
            <a:xfrm>
              <a:off x="1930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51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5889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19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1270" y="0"/>
            <a:ext cx="144780" cy="535940"/>
            <a:chOff x="-1270" y="0"/>
            <a:chExt cx="144780" cy="535940"/>
          </a:xfrm>
        </p:grpSpPr>
        <p:sp>
          <p:nvSpPr>
            <p:cNvPr id="44" name="object 44"/>
            <p:cNvSpPr/>
            <p:nvPr/>
          </p:nvSpPr>
          <p:spPr>
            <a:xfrm>
              <a:off x="13589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26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1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3E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3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67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1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2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FD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7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E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09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DD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4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1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AD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49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4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8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2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3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32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32079" y="0"/>
            <a:ext cx="8909050" cy="546100"/>
            <a:chOff x="132079" y="0"/>
            <a:chExt cx="8909050" cy="546100"/>
          </a:xfrm>
        </p:grpSpPr>
        <p:sp>
          <p:nvSpPr>
            <p:cNvPr id="65" name="object 65"/>
            <p:cNvSpPr/>
            <p:nvPr/>
          </p:nvSpPr>
          <p:spPr>
            <a:xfrm>
              <a:off x="9006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25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82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3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69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5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010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68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5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2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8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29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1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95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61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F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6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EE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92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D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94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5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0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AE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565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9E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223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8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88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7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3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19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5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1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08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16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82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1E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7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0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136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F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794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5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D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10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76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BD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422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079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736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39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5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707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5D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365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2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3D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919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3363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D1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993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50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C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320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97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D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3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29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94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60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6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92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7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57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23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5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89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C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54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3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0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86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1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51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17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F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33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B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91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DB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14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C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805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462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AB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19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9B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76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8B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433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7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9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747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B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417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B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07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3B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192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2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37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B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0460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703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A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E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017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D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67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C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BA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988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A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64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9A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1302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96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7A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1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A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274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5A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93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4A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8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3A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24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A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02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1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5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A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21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F9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7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E9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531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18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C9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4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9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50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A9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15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1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8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7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79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43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69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0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5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49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102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939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7717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42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19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08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0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74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F8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40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D8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71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8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37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B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02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8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98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34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88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9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68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1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8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97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48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62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38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28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28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942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8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612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08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26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92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E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58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D7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24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89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B7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5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A7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212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869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8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526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77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18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67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840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57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497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54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3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1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7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46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17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212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7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783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F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0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E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09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D6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75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C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41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68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A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725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6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38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86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03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095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354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66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011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4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66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38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6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95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1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65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06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309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966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5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623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D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5280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937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B5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59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A5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251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9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3909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5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3566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75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3223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65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88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55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537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5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19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3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85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5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08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15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16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5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2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4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E4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13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4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794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C4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5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4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108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A4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76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4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435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8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092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74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77367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46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93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4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0636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44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72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34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377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4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35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14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692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4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349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F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0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E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663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D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2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3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97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B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634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3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9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93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948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60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7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26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3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920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53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57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43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34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3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89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54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13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205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03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986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9519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E2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917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D2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83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C2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491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B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161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A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781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92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7475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82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1196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72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7894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44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52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2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760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32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541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74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12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731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2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4389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F1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46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1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70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D1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360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1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1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B1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67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A1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331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91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98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81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645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71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30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1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6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51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17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41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27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31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931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21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58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1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24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01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0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0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E0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21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D0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886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0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54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0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A0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580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42252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90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151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80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22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70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2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60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863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50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1435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2252"/>
                  </a:lnTo>
                  <a:lnTo>
                    <a:pt x="33020" y="142252"/>
                  </a:lnTo>
                  <a:lnTo>
                    <a:pt x="3302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138430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0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005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0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5770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89" y="1270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20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47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10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08940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430" y="134620"/>
                  </a:moveTo>
                  <a:lnTo>
                    <a:pt x="0" y="134620"/>
                  </a:lnTo>
                  <a:lnTo>
                    <a:pt x="0" y="271780"/>
                  </a:lnTo>
                  <a:lnTo>
                    <a:pt x="138430" y="271780"/>
                  </a:lnTo>
                  <a:lnTo>
                    <a:pt x="138430" y="134620"/>
                  </a:lnTo>
                  <a:close/>
                </a:path>
                <a:path w="278130" h="271780">
                  <a:moveTo>
                    <a:pt x="278130" y="0"/>
                  </a:moveTo>
                  <a:lnTo>
                    <a:pt x="138430" y="0"/>
                  </a:lnTo>
                  <a:lnTo>
                    <a:pt x="138430" y="134620"/>
                  </a:lnTo>
                  <a:lnTo>
                    <a:pt x="278130" y="13462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7370" y="134620"/>
              <a:ext cx="139700" cy="140970"/>
            </a:xfrm>
            <a:custGeom>
              <a:avLst/>
              <a:gdLst/>
              <a:ahLst/>
              <a:cxnLst/>
              <a:rect l="l" t="t" r="r" b="b"/>
              <a:pathLst>
                <a:path w="139700" h="140970">
                  <a:moveTo>
                    <a:pt x="139700" y="0"/>
                  </a:moveTo>
                  <a:lnTo>
                    <a:pt x="0" y="0"/>
                  </a:lnTo>
                  <a:lnTo>
                    <a:pt x="0" y="140970"/>
                  </a:lnTo>
                  <a:lnTo>
                    <a:pt x="139700" y="14097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74319" y="27432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0" y="134619"/>
                  </a:moveTo>
                  <a:lnTo>
                    <a:pt x="135889" y="134619"/>
                  </a:lnTo>
                  <a:lnTo>
                    <a:pt x="1358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2079" y="135889"/>
              <a:ext cx="140970" cy="138430"/>
            </a:xfrm>
            <a:custGeom>
              <a:avLst/>
              <a:gdLst/>
              <a:ahLst/>
              <a:cxnLst/>
              <a:rect l="l" t="t" r="r" b="b"/>
              <a:pathLst>
                <a:path w="140970" h="138429">
                  <a:moveTo>
                    <a:pt x="140970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140970" y="138429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74320" y="271779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20">
                  <a:moveTo>
                    <a:pt x="273050" y="0"/>
                  </a:moveTo>
                  <a:lnTo>
                    <a:pt x="134620" y="0"/>
                  </a:lnTo>
                  <a:lnTo>
                    <a:pt x="134620" y="137160"/>
                  </a:lnTo>
                  <a:lnTo>
                    <a:pt x="0" y="137160"/>
                  </a:lnTo>
                  <a:lnTo>
                    <a:pt x="0" y="274320"/>
                  </a:lnTo>
                  <a:lnTo>
                    <a:pt x="135877" y="274320"/>
                  </a:lnTo>
                  <a:lnTo>
                    <a:pt x="135877" y="138430"/>
                  </a:lnTo>
                  <a:lnTo>
                    <a:pt x="273050" y="13843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4846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666698"/>
                </a:solidFill>
                <a:latin typeface="Arial"/>
                <a:cs typeface="Arial"/>
              </a:rPr>
              <a:t>What </a:t>
            </a:r>
            <a:r>
              <a:rPr sz="4400" dirty="0">
                <a:solidFill>
                  <a:srgbClr val="666698"/>
                </a:solidFill>
                <a:latin typeface="Arial"/>
                <a:cs typeface="Arial"/>
              </a:rPr>
              <a:t>is</a:t>
            </a:r>
            <a:r>
              <a:rPr sz="4400" spc="-75" dirty="0">
                <a:solidFill>
                  <a:srgbClr val="66669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666698"/>
                </a:solidFill>
                <a:latin typeface="Arial"/>
                <a:cs typeface="Arial"/>
              </a:rPr>
              <a:t>Sensation?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34669" y="1964690"/>
            <a:ext cx="8022590" cy="35826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ct val="89900"/>
              </a:lnSpc>
              <a:spcBef>
                <a:spcPts val="484"/>
              </a:spcBef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Sensation </a:t>
            </a:r>
            <a:r>
              <a:rPr sz="3200" dirty="0">
                <a:latin typeface="Arial"/>
                <a:cs typeface="Arial"/>
              </a:rPr>
              <a:t>occurs when special receptors 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sense organs—the eyes, ears,  nose, skin, and taste buds—are activated,  </a:t>
            </a:r>
            <a:r>
              <a:rPr sz="3200" spc="-5" dirty="0">
                <a:latin typeface="Arial"/>
                <a:cs typeface="Arial"/>
              </a:rPr>
              <a:t>allowing </a:t>
            </a:r>
            <a:r>
              <a:rPr sz="3200" dirty="0">
                <a:latin typeface="Arial"/>
                <a:cs typeface="Arial"/>
              </a:rPr>
              <a:t>various </a:t>
            </a:r>
            <a:r>
              <a:rPr sz="3200" spc="-5" dirty="0">
                <a:latin typeface="Arial"/>
                <a:cs typeface="Arial"/>
              </a:rPr>
              <a:t>forms </a:t>
            </a:r>
            <a:r>
              <a:rPr sz="3200" dirty="0">
                <a:latin typeface="Arial"/>
                <a:cs typeface="Arial"/>
              </a:rPr>
              <a:t>of outside </a:t>
            </a:r>
            <a:r>
              <a:rPr sz="3200" spc="-5" dirty="0">
                <a:latin typeface="Arial"/>
                <a:cs typeface="Arial"/>
              </a:rPr>
              <a:t>stimuli </a:t>
            </a:r>
            <a:r>
              <a:rPr sz="3200" dirty="0">
                <a:latin typeface="Arial"/>
                <a:cs typeface="Arial"/>
              </a:rPr>
              <a:t>to  become neural signals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brain. </a:t>
            </a:r>
            <a:r>
              <a:rPr sz="3200" spc="-5" dirty="0">
                <a:latin typeface="Arial"/>
                <a:cs typeface="Arial"/>
              </a:rPr>
              <a:t>(This  </a:t>
            </a:r>
            <a:r>
              <a:rPr sz="3200" dirty="0">
                <a:latin typeface="Arial"/>
                <a:cs typeface="Arial"/>
              </a:rPr>
              <a:t>process of converting outside </a:t>
            </a:r>
            <a:r>
              <a:rPr sz="3200" spc="-5" dirty="0">
                <a:latin typeface="Arial"/>
                <a:cs typeface="Arial"/>
              </a:rPr>
              <a:t>stimuli, </a:t>
            </a:r>
            <a:r>
              <a:rPr sz="3200" dirty="0">
                <a:latin typeface="Arial"/>
                <a:cs typeface="Arial"/>
              </a:rPr>
              <a:t>such  as </a:t>
            </a:r>
            <a:r>
              <a:rPr sz="3200" spc="-5" dirty="0">
                <a:latin typeface="Arial"/>
                <a:cs typeface="Arial"/>
              </a:rPr>
              <a:t>light, into </a:t>
            </a:r>
            <a:r>
              <a:rPr sz="3200" dirty="0">
                <a:latin typeface="Arial"/>
                <a:cs typeface="Arial"/>
              </a:rPr>
              <a:t>neural </a:t>
            </a:r>
            <a:r>
              <a:rPr sz="3200" spc="-5" dirty="0">
                <a:latin typeface="Arial"/>
                <a:cs typeface="Arial"/>
              </a:rPr>
              <a:t>activity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called  </a:t>
            </a:r>
            <a:r>
              <a:rPr sz="3200" b="1" dirty="0">
                <a:latin typeface="Arial"/>
                <a:cs typeface="Arial"/>
              </a:rPr>
              <a:t>transduction</a:t>
            </a:r>
            <a:r>
              <a:rPr sz="3200" dirty="0">
                <a:latin typeface="Arial"/>
                <a:cs typeface="Arial"/>
              </a:rPr>
              <a:t>.)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" y="0"/>
            <a:ext cx="123189" cy="137160"/>
            <a:chOff x="149860" y="0"/>
            <a:chExt cx="123189" cy="137160"/>
          </a:xfrm>
        </p:grpSpPr>
        <p:sp>
          <p:nvSpPr>
            <p:cNvPr id="3" name="object 3"/>
            <p:cNvSpPr/>
            <p:nvPr/>
          </p:nvSpPr>
          <p:spPr>
            <a:xfrm>
              <a:off x="2654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81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69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0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8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3510" y="274320"/>
            <a:ext cx="129539" cy="260350"/>
            <a:chOff x="143510" y="274320"/>
            <a:chExt cx="129539" cy="260350"/>
          </a:xfrm>
        </p:grpSpPr>
        <p:sp>
          <p:nvSpPr>
            <p:cNvPr id="19" name="object 19"/>
            <p:cNvSpPr/>
            <p:nvPr/>
          </p:nvSpPr>
          <p:spPr>
            <a:xfrm>
              <a:off x="26543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1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7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28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6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69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5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10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8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8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51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22250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20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0"/>
            <a:ext cx="7620" cy="137160"/>
          </a:xfrm>
          <a:custGeom>
            <a:avLst/>
            <a:gdLst/>
            <a:ahLst/>
            <a:cxnLst/>
            <a:rect l="l" t="t" r="r" b="b"/>
            <a:pathLst>
              <a:path w="7620" h="137160">
                <a:moveTo>
                  <a:pt x="0" y="137160"/>
                </a:moveTo>
                <a:lnTo>
                  <a:pt x="7620" y="137160"/>
                </a:lnTo>
                <a:lnTo>
                  <a:pt x="76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93039" y="274320"/>
            <a:ext cx="29209" cy="260350"/>
            <a:chOff x="193039" y="274320"/>
            <a:chExt cx="29209" cy="260350"/>
          </a:xfrm>
        </p:grpSpPr>
        <p:sp>
          <p:nvSpPr>
            <p:cNvPr id="37" name="object 37"/>
            <p:cNvSpPr/>
            <p:nvPr/>
          </p:nvSpPr>
          <p:spPr>
            <a:xfrm>
              <a:off x="21462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03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510" y="0"/>
            <a:ext cx="57150" cy="137160"/>
            <a:chOff x="143510" y="0"/>
            <a:chExt cx="57150" cy="137160"/>
          </a:xfrm>
        </p:grpSpPr>
        <p:sp>
          <p:nvSpPr>
            <p:cNvPr id="40" name="object 40"/>
            <p:cNvSpPr/>
            <p:nvPr/>
          </p:nvSpPr>
          <p:spPr>
            <a:xfrm>
              <a:off x="1930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51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5889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19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1270" y="0"/>
            <a:ext cx="144780" cy="535940"/>
            <a:chOff x="-1270" y="0"/>
            <a:chExt cx="144780" cy="535940"/>
          </a:xfrm>
        </p:grpSpPr>
        <p:sp>
          <p:nvSpPr>
            <p:cNvPr id="44" name="object 44"/>
            <p:cNvSpPr/>
            <p:nvPr/>
          </p:nvSpPr>
          <p:spPr>
            <a:xfrm>
              <a:off x="13589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26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1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3E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3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67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1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2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FD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7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E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09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DD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4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1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AD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49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4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8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2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3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32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32079" y="0"/>
            <a:ext cx="8909050" cy="546100"/>
            <a:chOff x="132079" y="0"/>
            <a:chExt cx="8909050" cy="546100"/>
          </a:xfrm>
        </p:grpSpPr>
        <p:sp>
          <p:nvSpPr>
            <p:cNvPr id="65" name="object 65"/>
            <p:cNvSpPr/>
            <p:nvPr/>
          </p:nvSpPr>
          <p:spPr>
            <a:xfrm>
              <a:off x="9006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25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82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3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69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5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010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68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5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2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8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29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1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95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61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F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6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EE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92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D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94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5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0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AE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565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9E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223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8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88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7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3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19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5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1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08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16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82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1E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7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0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136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F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794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5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D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10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76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BD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422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079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736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39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5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707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5D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365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2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3D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919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3363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D1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993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50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C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320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97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D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3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29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94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60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6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92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7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57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23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5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89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C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54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3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0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86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1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51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17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F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33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B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91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DB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14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C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805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462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AB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19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9B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76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8B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433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7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9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747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B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417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B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07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3B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192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2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37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B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0460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703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A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E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017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D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67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C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BA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988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A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64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9A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1302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96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7A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1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A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274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5A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93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4A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8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3A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24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A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02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1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5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A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21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F9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7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E9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531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18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C9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4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9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50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A9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15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1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8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7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79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43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69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0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5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49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102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939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7717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42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19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08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0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74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F8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40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D8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71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8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37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B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02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8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98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34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88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9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68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1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8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97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48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62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38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28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28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942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8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612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08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26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92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E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58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D7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24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89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B7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5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A7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212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869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8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526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77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18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67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840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57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497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54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3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1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7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46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17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212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7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783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F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0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E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09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D6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75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C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41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68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A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725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6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38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86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03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095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354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66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011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4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66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38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6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95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1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65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06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309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966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5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623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D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5280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937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B5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59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A5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251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9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3909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5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3566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75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3223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65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88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55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537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5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19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3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85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5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08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15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16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5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2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4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E4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13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4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794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C4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5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4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108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A4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76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4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435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8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092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74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77367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46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93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4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0636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44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72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34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377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4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35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14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692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4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349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F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0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E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663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D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2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3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97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B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634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3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9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93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948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60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7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26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3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920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53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57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43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34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3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89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54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13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205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03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986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9519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E2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917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D2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83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C2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491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B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161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A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781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92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7475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82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1196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72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7894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44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52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2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760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32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541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74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12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731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2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4389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F1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46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1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70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D1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360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1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1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B1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67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A1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331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91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98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81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645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71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30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1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6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51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17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41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27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31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931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21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58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1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24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01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0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0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E0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21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D0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886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0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54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0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A0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580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42252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90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151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80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22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70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2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60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863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50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1435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2252"/>
                  </a:lnTo>
                  <a:lnTo>
                    <a:pt x="33020" y="142252"/>
                  </a:lnTo>
                  <a:lnTo>
                    <a:pt x="3302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138430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0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005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0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5770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89" y="1270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20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47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10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08940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430" y="134620"/>
                  </a:moveTo>
                  <a:lnTo>
                    <a:pt x="0" y="134620"/>
                  </a:lnTo>
                  <a:lnTo>
                    <a:pt x="0" y="271780"/>
                  </a:lnTo>
                  <a:lnTo>
                    <a:pt x="138430" y="271780"/>
                  </a:lnTo>
                  <a:lnTo>
                    <a:pt x="138430" y="134620"/>
                  </a:lnTo>
                  <a:close/>
                </a:path>
                <a:path w="278130" h="271780">
                  <a:moveTo>
                    <a:pt x="278130" y="0"/>
                  </a:moveTo>
                  <a:lnTo>
                    <a:pt x="138430" y="0"/>
                  </a:lnTo>
                  <a:lnTo>
                    <a:pt x="138430" y="134620"/>
                  </a:lnTo>
                  <a:lnTo>
                    <a:pt x="278130" y="13462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7370" y="134620"/>
              <a:ext cx="139700" cy="140970"/>
            </a:xfrm>
            <a:custGeom>
              <a:avLst/>
              <a:gdLst/>
              <a:ahLst/>
              <a:cxnLst/>
              <a:rect l="l" t="t" r="r" b="b"/>
              <a:pathLst>
                <a:path w="139700" h="140970">
                  <a:moveTo>
                    <a:pt x="139700" y="0"/>
                  </a:moveTo>
                  <a:lnTo>
                    <a:pt x="0" y="0"/>
                  </a:lnTo>
                  <a:lnTo>
                    <a:pt x="0" y="140970"/>
                  </a:lnTo>
                  <a:lnTo>
                    <a:pt x="139700" y="14097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74319" y="27432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0" y="134619"/>
                  </a:moveTo>
                  <a:lnTo>
                    <a:pt x="135889" y="134619"/>
                  </a:lnTo>
                  <a:lnTo>
                    <a:pt x="1358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2079" y="135889"/>
              <a:ext cx="140970" cy="138430"/>
            </a:xfrm>
            <a:custGeom>
              <a:avLst/>
              <a:gdLst/>
              <a:ahLst/>
              <a:cxnLst/>
              <a:rect l="l" t="t" r="r" b="b"/>
              <a:pathLst>
                <a:path w="140970" h="138429">
                  <a:moveTo>
                    <a:pt x="140970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140970" y="138429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74320" y="271779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20">
                  <a:moveTo>
                    <a:pt x="273050" y="0"/>
                  </a:moveTo>
                  <a:lnTo>
                    <a:pt x="134620" y="0"/>
                  </a:lnTo>
                  <a:lnTo>
                    <a:pt x="134620" y="137160"/>
                  </a:lnTo>
                  <a:lnTo>
                    <a:pt x="0" y="137160"/>
                  </a:lnTo>
                  <a:lnTo>
                    <a:pt x="0" y="274320"/>
                  </a:lnTo>
                  <a:lnTo>
                    <a:pt x="135877" y="274320"/>
                  </a:lnTo>
                  <a:lnTo>
                    <a:pt x="135877" y="138430"/>
                  </a:lnTo>
                  <a:lnTo>
                    <a:pt x="273050" y="13843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4625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4265" algn="l"/>
              </a:tabLst>
            </a:pPr>
            <a:r>
              <a:rPr sz="4400" b="1" spc="-5" dirty="0">
                <a:solidFill>
                  <a:srgbClr val="000000"/>
                </a:solidFill>
                <a:latin typeface="Arial"/>
                <a:cs typeface="Arial"/>
              </a:rPr>
              <a:t>Sensory	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21969" y="1929129"/>
            <a:ext cx="8020050" cy="36118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67665" marR="17780" indent="-342900">
              <a:lnSpc>
                <a:spcPct val="80000"/>
              </a:lnSpc>
              <a:spcBef>
                <a:spcPts val="770"/>
              </a:spcBef>
              <a:buSzPct val="75000"/>
              <a:buFont typeface="Wingdings"/>
              <a:buChar char=""/>
              <a:tabLst>
                <a:tab pos="367665" algn="l"/>
                <a:tab pos="368300" algn="l"/>
              </a:tabLst>
            </a:pPr>
            <a:r>
              <a:rPr sz="2800" b="1" spc="-20" dirty="0">
                <a:latin typeface="Arial"/>
                <a:cs typeface="Arial"/>
              </a:rPr>
              <a:t>Transduction </a:t>
            </a:r>
            <a:r>
              <a:rPr sz="2800" dirty="0">
                <a:latin typeface="Arial"/>
                <a:cs typeface="Arial"/>
              </a:rPr>
              <a:t>- </a:t>
            </a:r>
            <a:r>
              <a:rPr sz="2800" spc="-5" dirty="0">
                <a:latin typeface="Arial"/>
                <a:cs typeface="Arial"/>
              </a:rPr>
              <a:t>Communication between </a:t>
            </a:r>
            <a:r>
              <a:rPr sz="2800" dirty="0">
                <a:latin typeface="Arial"/>
                <a:cs typeface="Arial"/>
              </a:rPr>
              <a:t>the  brain &amp; the rest of the body occurs via </a:t>
            </a:r>
            <a:r>
              <a:rPr sz="2800" spc="-5" dirty="0">
                <a:latin typeface="Arial"/>
                <a:cs typeface="Arial"/>
              </a:rPr>
              <a:t>neuron.  Information </a:t>
            </a:r>
            <a:r>
              <a:rPr sz="2800" dirty="0">
                <a:latin typeface="Arial"/>
                <a:cs typeface="Arial"/>
              </a:rPr>
              <a:t>goes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dirty="0">
                <a:latin typeface="Arial"/>
                <a:cs typeface="Arial"/>
              </a:rPr>
              <a:t>the senses to the  </a:t>
            </a:r>
            <a:r>
              <a:rPr sz="2800" spc="-5" dirty="0">
                <a:latin typeface="Arial"/>
                <a:cs typeface="Arial"/>
              </a:rPr>
              <a:t>thalamus </a:t>
            </a:r>
            <a:r>
              <a:rPr sz="2800" dirty="0">
                <a:latin typeface="Arial"/>
                <a:cs typeface="Arial"/>
              </a:rPr>
              <a:t>, then to the various areas in the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brain.</a:t>
            </a:r>
            <a:endParaRPr sz="2800">
              <a:latin typeface="Arial"/>
              <a:cs typeface="Arial"/>
            </a:endParaRPr>
          </a:p>
          <a:p>
            <a:pPr marL="367665" marR="473075" indent="-342900">
              <a:lnSpc>
                <a:spcPct val="80000"/>
              </a:lnSpc>
              <a:spcBef>
                <a:spcPts val="695"/>
              </a:spcBef>
              <a:buSzPct val="75000"/>
              <a:buFont typeface="Wingdings"/>
              <a:buChar char=""/>
              <a:tabLst>
                <a:tab pos="367665" algn="l"/>
                <a:tab pos="368300" algn="l"/>
                <a:tab pos="1372870" algn="l"/>
              </a:tabLst>
            </a:pP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senses involve something called </a:t>
            </a:r>
            <a:r>
              <a:rPr sz="2800" i="1" dirty="0">
                <a:latin typeface="Arial"/>
                <a:cs typeface="Arial"/>
              </a:rPr>
              <a:t>receptor  cells</a:t>
            </a:r>
            <a:r>
              <a:rPr sz="2800" dirty="0">
                <a:latin typeface="Arial"/>
                <a:cs typeface="Arial"/>
              </a:rPr>
              <a:t>.	</a:t>
            </a:r>
            <a:r>
              <a:rPr sz="2800" spc="-5" dirty="0">
                <a:latin typeface="Arial"/>
                <a:cs typeface="Arial"/>
              </a:rPr>
              <a:t>Their job </a:t>
            </a:r>
            <a:r>
              <a:rPr sz="2800" dirty="0">
                <a:latin typeface="Arial"/>
                <a:cs typeface="Arial"/>
              </a:rPr>
              <a:t>is to transduce (transform </a:t>
            </a:r>
            <a:r>
              <a:rPr sz="2800" spc="-5" dirty="0">
                <a:latin typeface="Arial"/>
                <a:cs typeface="Arial"/>
              </a:rPr>
              <a:t>or  </a:t>
            </a:r>
            <a:r>
              <a:rPr sz="2800" dirty="0">
                <a:latin typeface="Arial"/>
                <a:cs typeface="Arial"/>
              </a:rPr>
              <a:t>even “translate”) physical stimulation/physical  </a:t>
            </a:r>
            <a:r>
              <a:rPr sz="2800" spc="-5" dirty="0">
                <a:latin typeface="Arial"/>
                <a:cs typeface="Arial"/>
              </a:rPr>
              <a:t>energy from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environment </a:t>
            </a:r>
            <a:r>
              <a:rPr sz="2800" dirty="0">
                <a:latin typeface="Arial"/>
                <a:cs typeface="Arial"/>
              </a:rPr>
              <a:t>into  electrochemical messages that can be  understood by the brain.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1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" y="0"/>
            <a:ext cx="123189" cy="137160"/>
            <a:chOff x="149860" y="0"/>
            <a:chExt cx="123189" cy="137160"/>
          </a:xfrm>
        </p:grpSpPr>
        <p:sp>
          <p:nvSpPr>
            <p:cNvPr id="3" name="object 3"/>
            <p:cNvSpPr/>
            <p:nvPr/>
          </p:nvSpPr>
          <p:spPr>
            <a:xfrm>
              <a:off x="2654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81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69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0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8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3510" y="274320"/>
            <a:ext cx="129539" cy="260350"/>
            <a:chOff x="143510" y="274320"/>
            <a:chExt cx="129539" cy="260350"/>
          </a:xfrm>
        </p:grpSpPr>
        <p:sp>
          <p:nvSpPr>
            <p:cNvPr id="19" name="object 19"/>
            <p:cNvSpPr/>
            <p:nvPr/>
          </p:nvSpPr>
          <p:spPr>
            <a:xfrm>
              <a:off x="26543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1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7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28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6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69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5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10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8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8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51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22250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20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0"/>
            <a:ext cx="7620" cy="137160"/>
          </a:xfrm>
          <a:custGeom>
            <a:avLst/>
            <a:gdLst/>
            <a:ahLst/>
            <a:cxnLst/>
            <a:rect l="l" t="t" r="r" b="b"/>
            <a:pathLst>
              <a:path w="7620" h="137160">
                <a:moveTo>
                  <a:pt x="0" y="137160"/>
                </a:moveTo>
                <a:lnTo>
                  <a:pt x="7620" y="137160"/>
                </a:lnTo>
                <a:lnTo>
                  <a:pt x="76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93039" y="274320"/>
            <a:ext cx="29209" cy="260350"/>
            <a:chOff x="193039" y="274320"/>
            <a:chExt cx="29209" cy="260350"/>
          </a:xfrm>
        </p:grpSpPr>
        <p:sp>
          <p:nvSpPr>
            <p:cNvPr id="37" name="object 37"/>
            <p:cNvSpPr/>
            <p:nvPr/>
          </p:nvSpPr>
          <p:spPr>
            <a:xfrm>
              <a:off x="21462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03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510" y="0"/>
            <a:ext cx="57150" cy="137160"/>
            <a:chOff x="143510" y="0"/>
            <a:chExt cx="57150" cy="137160"/>
          </a:xfrm>
        </p:grpSpPr>
        <p:sp>
          <p:nvSpPr>
            <p:cNvPr id="40" name="object 40"/>
            <p:cNvSpPr/>
            <p:nvPr/>
          </p:nvSpPr>
          <p:spPr>
            <a:xfrm>
              <a:off x="1930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51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5889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19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1270" y="0"/>
            <a:ext cx="144780" cy="535940"/>
            <a:chOff x="-1270" y="0"/>
            <a:chExt cx="144780" cy="535940"/>
          </a:xfrm>
        </p:grpSpPr>
        <p:sp>
          <p:nvSpPr>
            <p:cNvPr id="44" name="object 44"/>
            <p:cNvSpPr/>
            <p:nvPr/>
          </p:nvSpPr>
          <p:spPr>
            <a:xfrm>
              <a:off x="13589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26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1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3E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3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67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1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2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FD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7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E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09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DD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4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1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AD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49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4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8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2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3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32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32079" y="0"/>
            <a:ext cx="8909050" cy="546100"/>
            <a:chOff x="132079" y="0"/>
            <a:chExt cx="8909050" cy="546100"/>
          </a:xfrm>
        </p:grpSpPr>
        <p:sp>
          <p:nvSpPr>
            <p:cNvPr id="65" name="object 65"/>
            <p:cNvSpPr/>
            <p:nvPr/>
          </p:nvSpPr>
          <p:spPr>
            <a:xfrm>
              <a:off x="9006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25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82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3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69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5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010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68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5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2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8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29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1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95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61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F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6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EE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92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D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94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5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0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AE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565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9E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223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8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88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7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3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19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5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1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08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16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82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1E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7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0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136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F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794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5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D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10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76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BD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422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079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736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39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5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707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5D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365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2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3D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919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3363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D1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993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50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C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320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97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D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3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29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94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60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6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92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7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57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23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5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89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C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54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3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0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86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1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51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17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F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33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B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91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DB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14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C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805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462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AB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19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9B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76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8B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433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7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9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747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B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417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B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07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3B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192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2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37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B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0460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703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A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E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017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D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67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C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BA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988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A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64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9A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1302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96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7A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1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A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274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5A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93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4A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8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3A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24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A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02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1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5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A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21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F9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7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E9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531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18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C9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4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9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50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A9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15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1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8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7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79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43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69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0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5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49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102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939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7717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42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19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08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0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74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F8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40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D8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71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8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37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B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02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8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98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34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88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9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68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1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8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97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48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62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38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28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28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942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8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612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08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26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92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E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58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D7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24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89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B7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5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A7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212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869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8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526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77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18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67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840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57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497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54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3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1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7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46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17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212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7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783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F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0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E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09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D6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75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C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41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68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A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725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6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38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86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03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095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354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66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011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4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66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38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6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95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1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65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06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309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966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5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623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D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5280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937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B5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59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A5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251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9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3909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5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3566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75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3223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65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88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55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537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5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19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3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85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5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08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15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16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5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2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4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E4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13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4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794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C4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5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4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108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A4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76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4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435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8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092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74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77367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46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93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4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0636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44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72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34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377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4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35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14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692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4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349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F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0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E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663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D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2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3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97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B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634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3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9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93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948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60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7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26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3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920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53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57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43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34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3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89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54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13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205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03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986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9519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E2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917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D2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83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C2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491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B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161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A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781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92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7475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82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1196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72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7894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44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52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2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760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32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541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74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12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731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2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4389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F1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46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1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70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D1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360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1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1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B1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67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A1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331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91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98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81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645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71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30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1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6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51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17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41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27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31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931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21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58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1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24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01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0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0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E0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21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D0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886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0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54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0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A0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580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42252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90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151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80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22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70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2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60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863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50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1435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2252"/>
                  </a:lnTo>
                  <a:lnTo>
                    <a:pt x="33020" y="142252"/>
                  </a:lnTo>
                  <a:lnTo>
                    <a:pt x="3302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138430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0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005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0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5770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89" y="1270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20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47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10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08940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430" y="134620"/>
                  </a:moveTo>
                  <a:lnTo>
                    <a:pt x="0" y="134620"/>
                  </a:lnTo>
                  <a:lnTo>
                    <a:pt x="0" y="271780"/>
                  </a:lnTo>
                  <a:lnTo>
                    <a:pt x="138430" y="271780"/>
                  </a:lnTo>
                  <a:lnTo>
                    <a:pt x="138430" y="134620"/>
                  </a:lnTo>
                  <a:close/>
                </a:path>
                <a:path w="278130" h="271780">
                  <a:moveTo>
                    <a:pt x="278130" y="0"/>
                  </a:moveTo>
                  <a:lnTo>
                    <a:pt x="138430" y="0"/>
                  </a:lnTo>
                  <a:lnTo>
                    <a:pt x="138430" y="134620"/>
                  </a:lnTo>
                  <a:lnTo>
                    <a:pt x="278130" y="13462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7370" y="134620"/>
              <a:ext cx="139700" cy="140970"/>
            </a:xfrm>
            <a:custGeom>
              <a:avLst/>
              <a:gdLst/>
              <a:ahLst/>
              <a:cxnLst/>
              <a:rect l="l" t="t" r="r" b="b"/>
              <a:pathLst>
                <a:path w="139700" h="140970">
                  <a:moveTo>
                    <a:pt x="139700" y="0"/>
                  </a:moveTo>
                  <a:lnTo>
                    <a:pt x="0" y="0"/>
                  </a:lnTo>
                  <a:lnTo>
                    <a:pt x="0" y="140970"/>
                  </a:lnTo>
                  <a:lnTo>
                    <a:pt x="139700" y="14097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74319" y="27432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0" y="134619"/>
                  </a:moveTo>
                  <a:lnTo>
                    <a:pt x="135889" y="134619"/>
                  </a:lnTo>
                  <a:lnTo>
                    <a:pt x="1358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2079" y="135889"/>
              <a:ext cx="140970" cy="138430"/>
            </a:xfrm>
            <a:custGeom>
              <a:avLst/>
              <a:gdLst/>
              <a:ahLst/>
              <a:cxnLst/>
              <a:rect l="l" t="t" r="r" b="b"/>
              <a:pathLst>
                <a:path w="140970" h="138429">
                  <a:moveTo>
                    <a:pt x="140970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140970" y="138429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74320" y="271779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20">
                  <a:moveTo>
                    <a:pt x="273050" y="0"/>
                  </a:moveTo>
                  <a:lnTo>
                    <a:pt x="134620" y="0"/>
                  </a:lnTo>
                  <a:lnTo>
                    <a:pt x="134620" y="137160"/>
                  </a:lnTo>
                  <a:lnTo>
                    <a:pt x="0" y="137160"/>
                  </a:lnTo>
                  <a:lnTo>
                    <a:pt x="0" y="274320"/>
                  </a:lnTo>
                  <a:lnTo>
                    <a:pt x="135877" y="274320"/>
                  </a:lnTo>
                  <a:lnTo>
                    <a:pt x="135877" y="138430"/>
                  </a:lnTo>
                  <a:lnTo>
                    <a:pt x="273050" y="13843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>
            <a:spLocks noGrp="1"/>
          </p:cNvSpPr>
          <p:nvPr>
            <p:ph type="title"/>
          </p:nvPr>
        </p:nvSpPr>
        <p:spPr>
          <a:xfrm>
            <a:off x="534669" y="795020"/>
            <a:ext cx="3728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666698"/>
                </a:solidFill>
                <a:latin typeface="Arial"/>
                <a:cs typeface="Arial"/>
              </a:rPr>
              <a:t>Psychophysics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09269" y="2014220"/>
            <a:ext cx="773366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542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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explains how sensation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perception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dirty="0">
                <a:latin typeface="Arial"/>
                <a:cs typeface="Arial"/>
              </a:rPr>
              <a:t> related</a:t>
            </a:r>
            <a:endParaRPr sz="3200">
              <a:latin typeface="Arial"/>
              <a:cs typeface="Arial"/>
            </a:endParaRPr>
          </a:p>
          <a:p>
            <a:pPr marL="380365" marR="30480" indent="-34290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81000" algn="l"/>
                <a:tab pos="3409315" algn="l"/>
              </a:tabLst>
            </a:pPr>
            <a:r>
              <a:rPr sz="3200" dirty="0">
                <a:solidFill>
                  <a:srgbClr val="9898FF"/>
                </a:solidFill>
                <a:latin typeface="Arial"/>
                <a:cs typeface="Arial"/>
              </a:rPr>
              <a:t>Psychophysics</a:t>
            </a:r>
            <a:r>
              <a:rPr sz="3200" dirty="0">
                <a:solidFill>
                  <a:srgbClr val="CCCCE5"/>
                </a:solidFill>
                <a:latin typeface="Arial"/>
                <a:cs typeface="Arial"/>
              </a:rPr>
              <a:t>:	</a:t>
            </a:r>
            <a:r>
              <a:rPr sz="3200" dirty="0">
                <a:latin typeface="Arial"/>
                <a:cs typeface="Arial"/>
              </a:rPr>
              <a:t>The study of the  </a:t>
            </a:r>
            <a:r>
              <a:rPr sz="3200" spc="-5" dirty="0">
                <a:latin typeface="Arial"/>
                <a:cs typeface="Arial"/>
              </a:rPr>
              <a:t>relationships </a:t>
            </a:r>
            <a:r>
              <a:rPr sz="3200" dirty="0">
                <a:latin typeface="Arial"/>
                <a:cs typeface="Arial"/>
              </a:rPr>
              <a:t>between sensory  experiences and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physical </a:t>
            </a:r>
            <a:r>
              <a:rPr sz="3200" spc="-5" dirty="0">
                <a:latin typeface="Arial"/>
                <a:cs typeface="Arial"/>
              </a:rPr>
              <a:t>stimuli </a:t>
            </a:r>
            <a:r>
              <a:rPr sz="3200" dirty="0">
                <a:latin typeface="Arial"/>
                <a:cs typeface="Arial"/>
              </a:rPr>
              <a:t>that  cause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them!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860" y="0"/>
            <a:ext cx="123189" cy="137160"/>
            <a:chOff x="149860" y="0"/>
            <a:chExt cx="123189" cy="137160"/>
          </a:xfrm>
        </p:grpSpPr>
        <p:sp>
          <p:nvSpPr>
            <p:cNvPr id="3" name="object 3"/>
            <p:cNvSpPr/>
            <p:nvPr/>
          </p:nvSpPr>
          <p:spPr>
            <a:xfrm>
              <a:off x="2654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81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63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28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6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20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69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07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45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10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8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86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19" y="13716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3510" y="274320"/>
            <a:ext cx="129539" cy="260350"/>
            <a:chOff x="143510" y="274320"/>
            <a:chExt cx="129539" cy="260350"/>
          </a:xfrm>
        </p:grpSpPr>
        <p:sp>
          <p:nvSpPr>
            <p:cNvPr id="19" name="object 19"/>
            <p:cNvSpPr/>
            <p:nvPr/>
          </p:nvSpPr>
          <p:spPr>
            <a:xfrm>
              <a:off x="26543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81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B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622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7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987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28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6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1F1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69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E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07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D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5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510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B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8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9E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860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19" y="260350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8E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510" y="274320"/>
              <a:ext cx="6350" cy="260350"/>
            </a:xfrm>
            <a:custGeom>
              <a:avLst/>
              <a:gdLst/>
              <a:ahLst/>
              <a:cxnLst/>
              <a:rect l="l" t="t" r="r" b="b"/>
              <a:pathLst>
                <a:path w="6350" h="260350">
                  <a:moveTo>
                    <a:pt x="0" y="260350"/>
                  </a:moveTo>
                  <a:lnTo>
                    <a:pt x="6350" y="2603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222250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20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250" y="0"/>
            <a:ext cx="7620" cy="137160"/>
          </a:xfrm>
          <a:custGeom>
            <a:avLst/>
            <a:gdLst/>
            <a:ahLst/>
            <a:cxnLst/>
            <a:rect l="l" t="t" r="r" b="b"/>
            <a:pathLst>
              <a:path w="7620" h="137160">
                <a:moveTo>
                  <a:pt x="0" y="137160"/>
                </a:moveTo>
                <a:lnTo>
                  <a:pt x="7620" y="137160"/>
                </a:lnTo>
                <a:lnTo>
                  <a:pt x="76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5F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93039" y="274320"/>
            <a:ext cx="29209" cy="260350"/>
            <a:chOff x="193039" y="274320"/>
            <a:chExt cx="29209" cy="260350"/>
          </a:xfrm>
        </p:grpSpPr>
        <p:sp>
          <p:nvSpPr>
            <p:cNvPr id="37" name="object 37"/>
            <p:cNvSpPr/>
            <p:nvPr/>
          </p:nvSpPr>
          <p:spPr>
            <a:xfrm>
              <a:off x="21462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20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3F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039" y="274320"/>
              <a:ext cx="7620" cy="260350"/>
            </a:xfrm>
            <a:custGeom>
              <a:avLst/>
              <a:gdLst/>
              <a:ahLst/>
              <a:cxnLst/>
              <a:rect l="l" t="t" r="r" b="b"/>
              <a:pathLst>
                <a:path w="7619" h="260350">
                  <a:moveTo>
                    <a:pt x="0" y="260350"/>
                  </a:moveTo>
                  <a:lnTo>
                    <a:pt x="7620" y="2603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6035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510" y="0"/>
            <a:ext cx="57150" cy="137160"/>
            <a:chOff x="143510" y="0"/>
            <a:chExt cx="57150" cy="137160"/>
          </a:xfrm>
        </p:grpSpPr>
        <p:sp>
          <p:nvSpPr>
            <p:cNvPr id="40" name="object 40"/>
            <p:cNvSpPr/>
            <p:nvPr/>
          </p:nvSpPr>
          <p:spPr>
            <a:xfrm>
              <a:off x="19304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3510" y="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0" y="137160"/>
                  </a:moveTo>
                  <a:lnTo>
                    <a:pt x="6350" y="13716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7E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35889" y="274320"/>
            <a:ext cx="7620" cy="260350"/>
          </a:xfrm>
          <a:custGeom>
            <a:avLst/>
            <a:gdLst/>
            <a:ahLst/>
            <a:cxnLst/>
            <a:rect l="l" t="t" r="r" b="b"/>
            <a:pathLst>
              <a:path w="7619" h="260350">
                <a:moveTo>
                  <a:pt x="0" y="260350"/>
                </a:moveTo>
                <a:lnTo>
                  <a:pt x="7620" y="260350"/>
                </a:lnTo>
                <a:lnTo>
                  <a:pt x="7620" y="0"/>
                </a:lnTo>
                <a:lnTo>
                  <a:pt x="0" y="0"/>
                </a:lnTo>
                <a:lnTo>
                  <a:pt x="0" y="260350"/>
                </a:lnTo>
                <a:close/>
              </a:path>
            </a:pathLst>
          </a:custGeom>
          <a:solidFill>
            <a:srgbClr val="E6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1270" y="0"/>
            <a:ext cx="144780" cy="535940"/>
            <a:chOff x="-1270" y="0"/>
            <a:chExt cx="144780" cy="535940"/>
          </a:xfrm>
        </p:grpSpPr>
        <p:sp>
          <p:nvSpPr>
            <p:cNvPr id="44" name="object 44"/>
            <p:cNvSpPr/>
            <p:nvPr/>
          </p:nvSpPr>
          <p:spPr>
            <a:xfrm>
              <a:off x="135890" y="0"/>
              <a:ext cx="7620" cy="137160"/>
            </a:xfrm>
            <a:custGeom>
              <a:avLst/>
              <a:gdLst/>
              <a:ahLst/>
              <a:cxnLst/>
              <a:rect l="l" t="t" r="r" b="b"/>
              <a:pathLst>
                <a:path w="7619" h="137160">
                  <a:moveTo>
                    <a:pt x="0" y="137160"/>
                  </a:moveTo>
                  <a:lnTo>
                    <a:pt x="7620" y="13716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26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91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E3E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3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67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1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2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FD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7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ED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09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DD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74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11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AD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49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9D9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14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8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2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19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7D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19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19" y="5359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939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3D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32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70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0D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50" y="0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40">
                  <a:moveTo>
                    <a:pt x="635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6350" y="5359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0"/>
              <a:ext cx="7620" cy="535940"/>
            </a:xfrm>
            <a:custGeom>
              <a:avLst/>
              <a:gdLst/>
              <a:ahLst/>
              <a:cxnLst/>
              <a:rect l="l" t="t" r="r" b="b"/>
              <a:pathLst>
                <a:path w="7620" h="535940">
                  <a:moveTo>
                    <a:pt x="7620" y="0"/>
                  </a:moveTo>
                  <a:lnTo>
                    <a:pt x="0" y="0"/>
                  </a:lnTo>
                  <a:lnTo>
                    <a:pt x="0" y="535940"/>
                  </a:lnTo>
                  <a:lnTo>
                    <a:pt x="7620" y="5359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32079" y="0"/>
            <a:ext cx="8909050" cy="546100"/>
            <a:chOff x="132079" y="0"/>
            <a:chExt cx="8909050" cy="546100"/>
          </a:xfrm>
        </p:grpSpPr>
        <p:sp>
          <p:nvSpPr>
            <p:cNvPr id="65" name="object 65"/>
            <p:cNvSpPr/>
            <p:nvPr/>
          </p:nvSpPr>
          <p:spPr>
            <a:xfrm>
              <a:off x="9006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25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82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A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3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869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8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835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7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010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6F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668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5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32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4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8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3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F2F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629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1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95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0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61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FE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6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EE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92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DE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594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C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25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B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0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AE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565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9E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223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8E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88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7E7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53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6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19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5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851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508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16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2E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82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E1E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47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E0E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136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FD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794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E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45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DD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10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CD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76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BD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422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AD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8079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9D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736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8D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39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7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05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6D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6707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5D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365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4D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02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3D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56919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D2D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53363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D1D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993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D0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4650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FC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4320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CEC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397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D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63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29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CC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94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AC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60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26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8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192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7C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57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6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23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5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089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4C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054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3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020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2C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86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C1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51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17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F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33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EB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491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DB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14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CB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7805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BB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462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AB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7119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9B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776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8B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433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7B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609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747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5B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5417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4B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07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3B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7192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59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2B2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37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1B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0460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B0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703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FA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36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EA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017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D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67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C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33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BA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1988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AA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164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9A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1302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8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096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7A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061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6A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0274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5A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93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A4A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88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3A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24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2A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02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1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559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A0A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8216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F9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873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E9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531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D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18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C9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845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B9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6502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A9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15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9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81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8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47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79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51433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69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80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59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45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49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102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9393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7717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929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428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19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08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909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74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F8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400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E8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05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D8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714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C8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37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B8B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02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A8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685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98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034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888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9999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78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65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686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31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585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971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48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8628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838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8285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28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942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8181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612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808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269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F7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6926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E7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583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D7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240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C7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89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B7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554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A7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212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97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4869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8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526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77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18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67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3840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57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3497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3154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3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811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272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46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717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2125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707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1783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F6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1440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E6E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1097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D6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075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C6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0411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B6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0068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A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9725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969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38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86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03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676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7095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3540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6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60" y="276860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66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011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464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7668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3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7338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20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626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6995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16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66522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606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6309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F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9663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E5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5623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D5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5280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C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4937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B5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4594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A5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251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95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3909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85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3566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757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3223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65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880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55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2537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45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2194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35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851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252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08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515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165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505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0822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F4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0480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E4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0137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D4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9794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C4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451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B4B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9108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A4A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8765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949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84352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8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092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74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773679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464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393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54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06369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444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720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34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377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24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35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14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692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04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349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F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006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E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663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D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20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C3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977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B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634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A3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91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93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948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8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606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7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2263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636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1920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53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1577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43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1234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3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8915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3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5485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313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205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303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9862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F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9519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E2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91770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D2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834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C2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491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B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1610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1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19" y="27686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2A2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78180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92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7475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82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11960" y="133350"/>
              <a:ext cx="35560" cy="276860"/>
            </a:xfrm>
            <a:custGeom>
              <a:avLst/>
              <a:gdLst/>
              <a:ahLst/>
              <a:cxnLst/>
              <a:rect l="l" t="t" r="r" b="b"/>
              <a:pathLst>
                <a:path w="35560" h="276859">
                  <a:moveTo>
                    <a:pt x="3555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5559" y="276860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272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67894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62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6446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52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103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89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424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760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32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5417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222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74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12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4731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202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4389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F1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46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E1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703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D1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360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C1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3017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B1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674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A1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3316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919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988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818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6459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71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3029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616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601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51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171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41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2742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1313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99314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212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95884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111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2456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101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0270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0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59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E0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216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D0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88670" y="133350"/>
              <a:ext cx="33020" cy="276860"/>
            </a:xfrm>
            <a:custGeom>
              <a:avLst/>
              <a:gdLst/>
              <a:ahLst/>
              <a:cxnLst/>
              <a:rect l="l" t="t" r="r" b="b"/>
              <a:pathLst>
                <a:path w="33019" h="276859">
                  <a:moveTo>
                    <a:pt x="3302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3020" y="27686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0C0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5437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B0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0089" y="133350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89" y="0"/>
                  </a:moveTo>
                  <a:lnTo>
                    <a:pt x="0" y="0"/>
                  </a:lnTo>
                  <a:lnTo>
                    <a:pt x="0" y="276860"/>
                  </a:lnTo>
                  <a:lnTo>
                    <a:pt x="34289" y="27686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A0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8580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42252"/>
                  </a:lnTo>
                  <a:lnTo>
                    <a:pt x="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909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151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80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17220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70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8292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90" y="134619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606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8639" y="275590"/>
              <a:ext cx="34290" cy="134620"/>
            </a:xfrm>
            <a:custGeom>
              <a:avLst/>
              <a:gdLst/>
              <a:ahLst/>
              <a:cxnLst/>
              <a:rect l="l" t="t" r="r" b="b"/>
              <a:pathLst>
                <a:path w="34290" h="134620">
                  <a:moveTo>
                    <a:pt x="0" y="134619"/>
                  </a:moveTo>
                  <a:lnTo>
                    <a:pt x="34289" y="134619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050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14350" y="133349"/>
              <a:ext cx="34290" cy="276860"/>
            </a:xfrm>
            <a:custGeom>
              <a:avLst/>
              <a:gdLst/>
              <a:ahLst/>
              <a:cxnLst/>
              <a:rect l="l" t="t" r="r" b="b"/>
              <a:pathLst>
                <a:path w="34290" h="27685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38430"/>
                  </a:lnTo>
                  <a:lnTo>
                    <a:pt x="0" y="142252"/>
                  </a:lnTo>
                  <a:lnTo>
                    <a:pt x="33020" y="142252"/>
                  </a:lnTo>
                  <a:lnTo>
                    <a:pt x="33020" y="276860"/>
                  </a:lnTo>
                  <a:lnTo>
                    <a:pt x="34290" y="276860"/>
                  </a:lnTo>
                  <a:lnTo>
                    <a:pt x="34290" y="142252"/>
                  </a:lnTo>
                  <a:lnTo>
                    <a:pt x="34290" y="138430"/>
                  </a:lnTo>
                  <a:lnTo>
                    <a:pt x="34290" y="508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404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005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0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5770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89" y="1270"/>
                  </a:lnTo>
                  <a:lnTo>
                    <a:pt x="3428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202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1479" y="133350"/>
              <a:ext cx="34290" cy="1270"/>
            </a:xfrm>
            <a:custGeom>
              <a:avLst/>
              <a:gdLst/>
              <a:ahLst/>
              <a:cxnLst/>
              <a:rect l="l" t="t" r="r" b="b"/>
              <a:pathLst>
                <a:path w="34290" h="1269">
                  <a:moveTo>
                    <a:pt x="0" y="1270"/>
                  </a:moveTo>
                  <a:lnTo>
                    <a:pt x="34290" y="1270"/>
                  </a:lnTo>
                  <a:lnTo>
                    <a:pt x="3429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101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08940" y="0"/>
              <a:ext cx="278130" cy="271780"/>
            </a:xfrm>
            <a:custGeom>
              <a:avLst/>
              <a:gdLst/>
              <a:ahLst/>
              <a:cxnLst/>
              <a:rect l="l" t="t" r="r" b="b"/>
              <a:pathLst>
                <a:path w="278130" h="271780">
                  <a:moveTo>
                    <a:pt x="138430" y="134620"/>
                  </a:moveTo>
                  <a:lnTo>
                    <a:pt x="0" y="134620"/>
                  </a:lnTo>
                  <a:lnTo>
                    <a:pt x="0" y="271780"/>
                  </a:lnTo>
                  <a:lnTo>
                    <a:pt x="138430" y="271780"/>
                  </a:lnTo>
                  <a:lnTo>
                    <a:pt x="138430" y="134620"/>
                  </a:lnTo>
                  <a:close/>
                </a:path>
                <a:path w="278130" h="271780">
                  <a:moveTo>
                    <a:pt x="278130" y="0"/>
                  </a:moveTo>
                  <a:lnTo>
                    <a:pt x="138430" y="0"/>
                  </a:lnTo>
                  <a:lnTo>
                    <a:pt x="138430" y="134620"/>
                  </a:lnTo>
                  <a:lnTo>
                    <a:pt x="278130" y="134620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7370" y="134620"/>
              <a:ext cx="139700" cy="140970"/>
            </a:xfrm>
            <a:custGeom>
              <a:avLst/>
              <a:gdLst/>
              <a:ahLst/>
              <a:cxnLst/>
              <a:rect l="l" t="t" r="r" b="b"/>
              <a:pathLst>
                <a:path w="139700" h="140970">
                  <a:moveTo>
                    <a:pt x="139700" y="0"/>
                  </a:moveTo>
                  <a:lnTo>
                    <a:pt x="0" y="0"/>
                  </a:lnTo>
                  <a:lnTo>
                    <a:pt x="0" y="140970"/>
                  </a:lnTo>
                  <a:lnTo>
                    <a:pt x="139700" y="14097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74319" y="274320"/>
              <a:ext cx="135890" cy="134620"/>
            </a:xfrm>
            <a:custGeom>
              <a:avLst/>
              <a:gdLst/>
              <a:ahLst/>
              <a:cxnLst/>
              <a:rect l="l" t="t" r="r" b="b"/>
              <a:pathLst>
                <a:path w="135890" h="134620">
                  <a:moveTo>
                    <a:pt x="0" y="134619"/>
                  </a:moveTo>
                  <a:lnTo>
                    <a:pt x="135889" y="134619"/>
                  </a:lnTo>
                  <a:lnTo>
                    <a:pt x="135889" y="0"/>
                  </a:lnTo>
                  <a:lnTo>
                    <a:pt x="0" y="0"/>
                  </a:lnTo>
                  <a:lnTo>
                    <a:pt x="0" y="134619"/>
                  </a:lnTo>
                  <a:close/>
                </a:path>
              </a:pathLst>
            </a:custGeom>
            <a:solidFill>
              <a:srgbClr val="CCC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32079" y="135889"/>
              <a:ext cx="140970" cy="138430"/>
            </a:xfrm>
            <a:custGeom>
              <a:avLst/>
              <a:gdLst/>
              <a:ahLst/>
              <a:cxnLst/>
              <a:rect l="l" t="t" r="r" b="b"/>
              <a:pathLst>
                <a:path w="140970" h="138429">
                  <a:moveTo>
                    <a:pt x="140970" y="0"/>
                  </a:moveTo>
                  <a:lnTo>
                    <a:pt x="0" y="0"/>
                  </a:lnTo>
                  <a:lnTo>
                    <a:pt x="0" y="138429"/>
                  </a:lnTo>
                  <a:lnTo>
                    <a:pt x="140970" y="138429"/>
                  </a:lnTo>
                  <a:close/>
                </a:path>
              </a:pathLst>
            </a:custGeom>
            <a:solidFill>
              <a:srgbClr val="00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74320" y="271779"/>
              <a:ext cx="273050" cy="274320"/>
            </a:xfrm>
            <a:custGeom>
              <a:avLst/>
              <a:gdLst/>
              <a:ahLst/>
              <a:cxnLst/>
              <a:rect l="l" t="t" r="r" b="b"/>
              <a:pathLst>
                <a:path w="273050" h="274320">
                  <a:moveTo>
                    <a:pt x="273050" y="0"/>
                  </a:moveTo>
                  <a:lnTo>
                    <a:pt x="134620" y="0"/>
                  </a:lnTo>
                  <a:lnTo>
                    <a:pt x="134620" y="137160"/>
                  </a:lnTo>
                  <a:lnTo>
                    <a:pt x="0" y="137160"/>
                  </a:lnTo>
                  <a:lnTo>
                    <a:pt x="0" y="274320"/>
                  </a:lnTo>
                  <a:lnTo>
                    <a:pt x="135877" y="274320"/>
                  </a:lnTo>
                  <a:lnTo>
                    <a:pt x="135877" y="138430"/>
                  </a:lnTo>
                  <a:lnTo>
                    <a:pt x="273050" y="13843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989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2" name="object 322"/>
          <p:cNvSpPr txBox="1">
            <a:spLocks noGrp="1"/>
          </p:cNvSpPr>
          <p:nvPr>
            <p:ph type="title"/>
          </p:nvPr>
        </p:nvSpPr>
        <p:spPr>
          <a:xfrm>
            <a:off x="534669" y="459740"/>
            <a:ext cx="78632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1535" algn="l"/>
                <a:tab pos="1659255" algn="l"/>
                <a:tab pos="2529840" algn="l"/>
                <a:tab pos="3307079" algn="l"/>
                <a:tab pos="5983605" algn="l"/>
              </a:tabLst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So	whe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e	do	</a:t>
            </a:r>
            <a:r>
              <a:rPr sz="4400" spc="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4400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4400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nd	hea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4400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g 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(&amp;</a:t>
            </a:r>
            <a:r>
              <a:rPr sz="4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the	other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senses)</a:t>
            </a:r>
            <a:r>
              <a:rPr sz="4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happen?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21969" y="1887220"/>
            <a:ext cx="3512820" cy="4495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100"/>
              </a:spcBef>
              <a:buSzPct val="75000"/>
              <a:buFont typeface="Wingdings"/>
              <a:buChar char=""/>
              <a:tabLst>
                <a:tab pos="368300" algn="l"/>
              </a:tabLst>
            </a:pPr>
            <a:r>
              <a:rPr sz="4000" spc="-10" dirty="0">
                <a:latin typeface="Arial"/>
                <a:cs typeface="Arial"/>
              </a:rPr>
              <a:t>The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Brain!</a:t>
            </a:r>
            <a:endParaRPr sz="4000">
              <a:latin typeface="Arial"/>
              <a:cs typeface="Arial"/>
            </a:endParaRPr>
          </a:p>
          <a:p>
            <a:pPr marL="367665" marR="17780" indent="-342900">
              <a:lnSpc>
                <a:spcPct val="100000"/>
              </a:lnSpc>
              <a:spcBef>
                <a:spcPts val="600"/>
              </a:spcBef>
              <a:buSzPct val="75000"/>
              <a:buFont typeface="Wingdings"/>
              <a:buChar char=""/>
              <a:tabLst>
                <a:tab pos="367665" algn="l"/>
                <a:tab pos="368300" algn="l"/>
                <a:tab pos="1301115" algn="l"/>
              </a:tabLst>
            </a:pP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physical energy in  the environment is  detected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the eyes,  ears, etc. </a:t>
            </a:r>
            <a:r>
              <a:rPr sz="2400" spc="-10" dirty="0">
                <a:latin typeface="Arial"/>
                <a:cs typeface="Arial"/>
              </a:rPr>
              <a:t>but </a:t>
            </a:r>
            <a:r>
              <a:rPr sz="2400" spc="-5" dirty="0">
                <a:latin typeface="Arial"/>
                <a:cs typeface="Arial"/>
              </a:rPr>
              <a:t>we can’t  see, </a:t>
            </a:r>
            <a:r>
              <a:rPr sz="2400" spc="-30" dirty="0">
                <a:latin typeface="Arial"/>
                <a:cs typeface="Arial"/>
              </a:rPr>
              <a:t>hear, </a:t>
            </a:r>
            <a:r>
              <a:rPr sz="2400" spc="-5" dirty="0">
                <a:latin typeface="Arial"/>
                <a:cs typeface="Arial"/>
              </a:rPr>
              <a:t>etc. until the  brain interprets them—  i.e., makes sense of  them.	</a:t>
            </a:r>
            <a:r>
              <a:rPr sz="2400" dirty="0">
                <a:latin typeface="Arial"/>
                <a:cs typeface="Arial"/>
              </a:rPr>
              <a:t>So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0" dirty="0">
                <a:latin typeface="Arial"/>
                <a:cs typeface="Arial"/>
              </a:rPr>
              <a:t>way, </a:t>
            </a:r>
            <a:r>
              <a:rPr sz="2400" spc="-5" dirty="0">
                <a:latin typeface="Arial"/>
                <a:cs typeface="Arial"/>
              </a:rPr>
              <a:t>we  see, </a:t>
            </a:r>
            <a:r>
              <a:rPr sz="2400" spc="-30" dirty="0">
                <a:latin typeface="Arial"/>
                <a:cs typeface="Arial"/>
              </a:rPr>
              <a:t>hear, </a:t>
            </a:r>
            <a:r>
              <a:rPr sz="2400" spc="-5" dirty="0">
                <a:latin typeface="Arial"/>
                <a:cs typeface="Arial"/>
              </a:rPr>
              <a:t>smell, </a:t>
            </a:r>
            <a:r>
              <a:rPr sz="2400" dirty="0">
                <a:latin typeface="Arial"/>
                <a:cs typeface="Arial"/>
              </a:rPr>
              <a:t>etc. </a:t>
            </a:r>
            <a:r>
              <a:rPr sz="2400" spc="-5" dirty="0">
                <a:latin typeface="Arial"/>
                <a:cs typeface="Arial"/>
              </a:rPr>
              <a:t>in  </a:t>
            </a:r>
            <a:r>
              <a:rPr sz="2400" spc="-10" dirty="0">
                <a:latin typeface="Arial"/>
                <a:cs typeface="Arial"/>
              </a:rPr>
              <a:t>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brains!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5693409" y="2033270"/>
            <a:ext cx="270129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8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499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</vt:lpstr>
      <vt:lpstr>Arial Rounded MT Bold</vt:lpstr>
      <vt:lpstr>Calibri</vt:lpstr>
      <vt:lpstr>Comic Sans MS</vt:lpstr>
      <vt:lpstr>Rockwell Extra Bold</vt:lpstr>
      <vt:lpstr>Verdana</vt:lpstr>
      <vt:lpstr>Wingdings</vt:lpstr>
      <vt:lpstr>Office Theme</vt:lpstr>
      <vt:lpstr>Sensation and Perception</vt:lpstr>
      <vt:lpstr>PowerPoint Presentation</vt:lpstr>
      <vt:lpstr>PowerPoint Presentation</vt:lpstr>
      <vt:lpstr>What is Sensation?</vt:lpstr>
      <vt:lpstr>What is Sensation?</vt:lpstr>
      <vt:lpstr>Sensory systems</vt:lpstr>
      <vt:lpstr>PowerPoint Presentation</vt:lpstr>
      <vt:lpstr>Psychophysics</vt:lpstr>
      <vt:lpstr>So where do vision and hearing  (&amp; the other senses) happen?</vt:lpstr>
      <vt:lpstr>Threshold </vt:lpstr>
      <vt:lpstr>Absolute Threshold</vt:lpstr>
      <vt:lpstr>PowerPoint Presentation</vt:lpstr>
      <vt:lpstr>Weber’s law of just noticeable  differences (jnd, or the difference threshold).</vt:lpstr>
      <vt:lpstr>Example</vt:lpstr>
      <vt:lpstr>Sensory Adaptation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STORE</dc:creator>
  <cp:lastModifiedBy>saf khan</cp:lastModifiedBy>
  <cp:revision>8</cp:revision>
  <dcterms:created xsi:type="dcterms:W3CDTF">2020-04-13T07:31:39Z</dcterms:created>
  <dcterms:modified xsi:type="dcterms:W3CDTF">2020-04-13T09:29:12Z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2012-05-08T00:00:00Z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2020-04-13T00:00:00Z</vt:filetime>
  </property>
</Properties>
</file>